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57" r:id="rId6"/>
    <p:sldId id="268" r:id="rId7"/>
    <p:sldId id="264" r:id="rId8"/>
    <p:sldId id="265" r:id="rId9"/>
    <p:sldId id="266" r:id="rId10"/>
    <p:sldId id="267" r:id="rId11"/>
    <p:sldId id="269" r:id="rId12"/>
    <p:sldId id="258" r:id="rId13"/>
    <p:sldId id="259" r:id="rId14"/>
    <p:sldId id="270" r:id="rId15"/>
    <p:sldId id="261" r:id="rId16"/>
    <p:sldId id="262" r:id="rId17"/>
    <p:sldId id="263" r:id="rId18"/>
    <p:sldId id="260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03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336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an Price" userId="b4c44536-a5b1-4987-9ba1-25dcf674356d" providerId="ADAL" clId="{4934E235-2350-459D-A534-4F6F8FA724F4}"/>
    <pc:docChg chg="custSel modSld">
      <pc:chgData name="Jan Price" userId="b4c44536-a5b1-4987-9ba1-25dcf674356d" providerId="ADAL" clId="{4934E235-2350-459D-A534-4F6F8FA724F4}" dt="2026-07-16T15:25:37.446" v="55"/>
      <pc:docMkLst>
        <pc:docMk/>
      </pc:docMkLst>
      <pc:sldChg chg="addSp modSp mod">
        <pc:chgData name="Jan Price" userId="b4c44536-a5b1-4987-9ba1-25dcf674356d" providerId="ADAL" clId="{4934E235-2350-459D-A534-4F6F8FA724F4}" dt="2026-07-16T15:24:55.762" v="38" actId="1076"/>
        <pc:sldMkLst>
          <pc:docMk/>
          <pc:sldMk cId="2433932723" sldId="257"/>
        </pc:sldMkLst>
        <pc:spChg chg="mod">
          <ac:chgData name="Jan Price" userId="b4c44536-a5b1-4987-9ba1-25dcf674356d" providerId="ADAL" clId="{4934E235-2350-459D-A534-4F6F8FA724F4}" dt="2026-07-16T15:23:31.289" v="32" actId="20577"/>
          <ac:spMkLst>
            <pc:docMk/>
            <pc:sldMk cId="2433932723" sldId="257"/>
            <ac:spMk id="3" creationId="{973762B6-7185-1631-1B8B-2664F65F9568}"/>
          </ac:spMkLst>
        </pc:spChg>
        <pc:picChg chg="mod">
          <ac:chgData name="Jan Price" userId="b4c44536-a5b1-4987-9ba1-25dcf674356d" providerId="ADAL" clId="{4934E235-2350-459D-A534-4F6F8FA724F4}" dt="2026-07-16T15:24:53.970" v="37" actId="1076"/>
          <ac:picMkLst>
            <pc:docMk/>
            <pc:sldMk cId="2433932723" sldId="257"/>
            <ac:picMk id="2" creationId="{5D5C8716-390A-A311-1041-481C9819A0EA}"/>
          </ac:picMkLst>
        </pc:picChg>
        <pc:picChg chg="add mod">
          <ac:chgData name="Jan Price" userId="b4c44536-a5b1-4987-9ba1-25dcf674356d" providerId="ADAL" clId="{4934E235-2350-459D-A534-4F6F8FA724F4}" dt="2026-07-16T15:24:55.762" v="38" actId="1076"/>
          <ac:picMkLst>
            <pc:docMk/>
            <pc:sldMk cId="2433932723" sldId="257"/>
            <ac:picMk id="5" creationId="{51B2116D-3598-463D-8C5D-6B65A2B4F10C}"/>
          </ac:picMkLst>
        </pc:picChg>
        <pc:picChg chg="mod">
          <ac:chgData name="Jan Price" userId="b4c44536-a5b1-4987-9ba1-25dcf674356d" providerId="ADAL" clId="{4934E235-2350-459D-A534-4F6F8FA724F4}" dt="2026-07-16T15:23:23.390" v="3" actId="1076"/>
          <ac:picMkLst>
            <pc:docMk/>
            <pc:sldMk cId="2433932723" sldId="257"/>
            <ac:picMk id="1026" creationId="{CBDCA6B0-CC7A-51B9-81A0-7052ACE6F3BC}"/>
          </ac:picMkLst>
        </pc:picChg>
      </pc:sldChg>
      <pc:sldChg chg="addSp modSp mod">
        <pc:chgData name="Jan Price" userId="b4c44536-a5b1-4987-9ba1-25dcf674356d" providerId="ADAL" clId="{4934E235-2350-459D-A534-4F6F8FA724F4}" dt="2026-07-16T15:25:17.814" v="50" actId="1076"/>
        <pc:sldMkLst>
          <pc:docMk/>
          <pc:sldMk cId="224118450" sldId="258"/>
        </pc:sldMkLst>
        <pc:spChg chg="mod">
          <ac:chgData name="Jan Price" userId="b4c44536-a5b1-4987-9ba1-25dcf674356d" providerId="ADAL" clId="{4934E235-2350-459D-A534-4F6F8FA724F4}" dt="2026-07-16T15:24:00.329" v="34" actId="20577"/>
          <ac:spMkLst>
            <pc:docMk/>
            <pc:sldMk cId="224118450" sldId="258"/>
            <ac:spMk id="3" creationId="{8866CF3E-197E-4DB4-9B86-F7863E1FE6BD}"/>
          </ac:spMkLst>
        </pc:spChg>
        <pc:picChg chg="mod">
          <ac:chgData name="Jan Price" userId="b4c44536-a5b1-4987-9ba1-25dcf674356d" providerId="ADAL" clId="{4934E235-2350-459D-A534-4F6F8FA724F4}" dt="2026-07-16T15:25:17.814" v="50" actId="1076"/>
          <ac:picMkLst>
            <pc:docMk/>
            <pc:sldMk cId="224118450" sldId="258"/>
            <ac:picMk id="4" creationId="{9B86F3C7-A2D4-CB42-03BC-D7A10DF34BFD}"/>
          </ac:picMkLst>
        </pc:picChg>
        <pc:picChg chg="add mod">
          <ac:chgData name="Jan Price" userId="b4c44536-a5b1-4987-9ba1-25dcf674356d" providerId="ADAL" clId="{4934E235-2350-459D-A534-4F6F8FA724F4}" dt="2026-07-16T15:25:15.532" v="49"/>
          <ac:picMkLst>
            <pc:docMk/>
            <pc:sldMk cId="224118450" sldId="258"/>
            <ac:picMk id="6" creationId="{65581E3A-9DDF-4BE2-ABBE-25C9F6B3C52D}"/>
          </ac:picMkLst>
        </pc:picChg>
      </pc:sldChg>
      <pc:sldChg chg="addSp modSp">
        <pc:chgData name="Jan Price" userId="b4c44536-a5b1-4987-9ba1-25dcf674356d" providerId="ADAL" clId="{4934E235-2350-459D-A534-4F6F8FA724F4}" dt="2026-07-16T15:25:19.924" v="51"/>
        <pc:sldMkLst>
          <pc:docMk/>
          <pc:sldMk cId="3773932754" sldId="259"/>
        </pc:sldMkLst>
        <pc:picChg chg="add mod">
          <ac:chgData name="Jan Price" userId="b4c44536-a5b1-4987-9ba1-25dcf674356d" providerId="ADAL" clId="{4934E235-2350-459D-A534-4F6F8FA724F4}" dt="2026-07-16T15:25:19.924" v="51"/>
          <ac:picMkLst>
            <pc:docMk/>
            <pc:sldMk cId="3773932754" sldId="259"/>
            <ac:picMk id="5" creationId="{57F526BB-62F0-48B6-8A7D-1DD599DCCEB7}"/>
          </ac:picMkLst>
        </pc:picChg>
      </pc:sldChg>
      <pc:sldChg chg="addSp modSp">
        <pc:chgData name="Jan Price" userId="b4c44536-a5b1-4987-9ba1-25dcf674356d" providerId="ADAL" clId="{4934E235-2350-459D-A534-4F6F8FA724F4}" dt="2026-07-16T15:25:37.446" v="55"/>
        <pc:sldMkLst>
          <pc:docMk/>
          <pc:sldMk cId="3662274164" sldId="260"/>
        </pc:sldMkLst>
        <pc:picChg chg="add mod">
          <ac:chgData name="Jan Price" userId="b4c44536-a5b1-4987-9ba1-25dcf674356d" providerId="ADAL" clId="{4934E235-2350-459D-A534-4F6F8FA724F4}" dt="2026-07-16T15:25:37.446" v="55"/>
          <ac:picMkLst>
            <pc:docMk/>
            <pc:sldMk cId="3662274164" sldId="260"/>
            <ac:picMk id="4" creationId="{1ED05A16-D714-4D77-9E80-4015ACCDBEFD}"/>
          </ac:picMkLst>
        </pc:picChg>
      </pc:sldChg>
      <pc:sldChg chg="addSp delSp modSp mod">
        <pc:chgData name="Jan Price" userId="b4c44536-a5b1-4987-9ba1-25dcf674356d" providerId="ADAL" clId="{4934E235-2350-459D-A534-4F6F8FA724F4}" dt="2026-07-16T15:25:34.610" v="54" actId="478"/>
        <pc:sldMkLst>
          <pc:docMk/>
          <pc:sldMk cId="3353023233" sldId="261"/>
        </pc:sldMkLst>
        <pc:picChg chg="add del mod">
          <ac:chgData name="Jan Price" userId="b4c44536-a5b1-4987-9ba1-25dcf674356d" providerId="ADAL" clId="{4934E235-2350-459D-A534-4F6F8FA724F4}" dt="2026-07-16T15:25:34.610" v="54" actId="478"/>
          <ac:picMkLst>
            <pc:docMk/>
            <pc:sldMk cId="3353023233" sldId="261"/>
            <ac:picMk id="6" creationId="{9625F7D6-5477-4D4A-A2C7-A2A720848FE4}"/>
          </ac:picMkLst>
        </pc:picChg>
      </pc:sldChg>
      <pc:sldChg chg="addSp modSp mod">
        <pc:chgData name="Jan Price" userId="b4c44536-a5b1-4987-9ba1-25dcf674356d" providerId="ADAL" clId="{4934E235-2350-459D-A534-4F6F8FA724F4}" dt="2026-07-16T15:25:03.885" v="42" actId="1076"/>
        <pc:sldMkLst>
          <pc:docMk/>
          <pc:sldMk cId="2228886379" sldId="264"/>
        </pc:sldMkLst>
        <pc:picChg chg="mod">
          <ac:chgData name="Jan Price" userId="b4c44536-a5b1-4987-9ba1-25dcf674356d" providerId="ADAL" clId="{4934E235-2350-459D-A534-4F6F8FA724F4}" dt="2026-07-16T15:25:03.885" v="42" actId="1076"/>
          <ac:picMkLst>
            <pc:docMk/>
            <pc:sldMk cId="2228886379" sldId="264"/>
            <ac:picMk id="5" creationId="{0907164E-F464-91C5-FAE0-BFFBB275EEF2}"/>
          </ac:picMkLst>
        </pc:picChg>
        <pc:picChg chg="add mod">
          <ac:chgData name="Jan Price" userId="b4c44536-a5b1-4987-9ba1-25dcf674356d" providerId="ADAL" clId="{4934E235-2350-459D-A534-4F6F8FA724F4}" dt="2026-07-16T15:25:01.157" v="41"/>
          <ac:picMkLst>
            <pc:docMk/>
            <pc:sldMk cId="2228886379" sldId="264"/>
            <ac:picMk id="6" creationId="{D7087C25-4492-4ACC-B2C8-DC4B87FE0591}"/>
          </ac:picMkLst>
        </pc:picChg>
      </pc:sldChg>
      <pc:sldChg chg="addSp modSp">
        <pc:chgData name="Jan Price" userId="b4c44536-a5b1-4987-9ba1-25dcf674356d" providerId="ADAL" clId="{4934E235-2350-459D-A534-4F6F8FA724F4}" dt="2026-07-16T15:25:05.476" v="43"/>
        <pc:sldMkLst>
          <pc:docMk/>
          <pc:sldMk cId="1634253651" sldId="265"/>
        </pc:sldMkLst>
        <pc:picChg chg="add mod">
          <ac:chgData name="Jan Price" userId="b4c44536-a5b1-4987-9ba1-25dcf674356d" providerId="ADAL" clId="{4934E235-2350-459D-A534-4F6F8FA724F4}" dt="2026-07-16T15:25:05.476" v="43"/>
          <ac:picMkLst>
            <pc:docMk/>
            <pc:sldMk cId="1634253651" sldId="265"/>
            <ac:picMk id="6" creationId="{45F93229-6A0C-4EBD-8EB9-0893B6979CBB}"/>
          </ac:picMkLst>
        </pc:picChg>
      </pc:sldChg>
      <pc:sldChg chg="addSp modSp mod">
        <pc:chgData name="Jan Price" userId="b4c44536-a5b1-4987-9ba1-25dcf674356d" providerId="ADAL" clId="{4934E235-2350-459D-A534-4F6F8FA724F4}" dt="2026-07-16T15:25:07.970" v="45" actId="1076"/>
        <pc:sldMkLst>
          <pc:docMk/>
          <pc:sldMk cId="40671448" sldId="266"/>
        </pc:sldMkLst>
        <pc:picChg chg="mod">
          <ac:chgData name="Jan Price" userId="b4c44536-a5b1-4987-9ba1-25dcf674356d" providerId="ADAL" clId="{4934E235-2350-459D-A534-4F6F8FA724F4}" dt="2026-07-16T15:25:07.970" v="45" actId="1076"/>
          <ac:picMkLst>
            <pc:docMk/>
            <pc:sldMk cId="40671448" sldId="266"/>
            <ac:picMk id="5" creationId="{DA711C1C-9333-5F7B-ED54-231AE062026C}"/>
          </ac:picMkLst>
        </pc:picChg>
        <pc:picChg chg="add mod">
          <ac:chgData name="Jan Price" userId="b4c44536-a5b1-4987-9ba1-25dcf674356d" providerId="ADAL" clId="{4934E235-2350-459D-A534-4F6F8FA724F4}" dt="2026-07-16T15:25:06.540" v="44"/>
          <ac:picMkLst>
            <pc:docMk/>
            <pc:sldMk cId="40671448" sldId="266"/>
            <ac:picMk id="6" creationId="{C9DCD303-CD92-47D7-B734-18CDC00DE570}"/>
          </ac:picMkLst>
        </pc:picChg>
      </pc:sldChg>
      <pc:sldChg chg="addSp modSp mod">
        <pc:chgData name="Jan Price" userId="b4c44536-a5b1-4987-9ba1-25dcf674356d" providerId="ADAL" clId="{4934E235-2350-459D-A534-4F6F8FA724F4}" dt="2026-07-16T15:25:11.688" v="47" actId="1076"/>
        <pc:sldMkLst>
          <pc:docMk/>
          <pc:sldMk cId="3878327478" sldId="267"/>
        </pc:sldMkLst>
        <pc:picChg chg="mod">
          <ac:chgData name="Jan Price" userId="b4c44536-a5b1-4987-9ba1-25dcf674356d" providerId="ADAL" clId="{4934E235-2350-459D-A534-4F6F8FA724F4}" dt="2026-07-16T15:25:11.688" v="47" actId="1076"/>
          <ac:picMkLst>
            <pc:docMk/>
            <pc:sldMk cId="3878327478" sldId="267"/>
            <ac:picMk id="5" creationId="{9D725887-BF1A-F9BB-D8AE-BB75A774FE9C}"/>
          </ac:picMkLst>
        </pc:picChg>
        <pc:picChg chg="add mod">
          <ac:chgData name="Jan Price" userId="b4c44536-a5b1-4987-9ba1-25dcf674356d" providerId="ADAL" clId="{4934E235-2350-459D-A534-4F6F8FA724F4}" dt="2026-07-16T15:25:10.012" v="46"/>
          <ac:picMkLst>
            <pc:docMk/>
            <pc:sldMk cId="3878327478" sldId="267"/>
            <ac:picMk id="6" creationId="{D5D9E210-E9B9-428E-8334-C194CE429790}"/>
          </ac:picMkLst>
        </pc:picChg>
      </pc:sldChg>
      <pc:sldChg chg="addSp modSp mod">
        <pc:chgData name="Jan Price" userId="b4c44536-a5b1-4987-9ba1-25dcf674356d" providerId="ADAL" clId="{4934E235-2350-459D-A534-4F6F8FA724F4}" dt="2026-07-16T15:24:59.933" v="40" actId="1076"/>
        <pc:sldMkLst>
          <pc:docMk/>
          <pc:sldMk cId="2321715673" sldId="268"/>
        </pc:sldMkLst>
        <pc:picChg chg="mod">
          <ac:chgData name="Jan Price" userId="b4c44536-a5b1-4987-9ba1-25dcf674356d" providerId="ADAL" clId="{4934E235-2350-459D-A534-4F6F8FA724F4}" dt="2026-07-16T15:24:59.933" v="40" actId="1076"/>
          <ac:picMkLst>
            <pc:docMk/>
            <pc:sldMk cId="2321715673" sldId="268"/>
            <ac:picMk id="5" creationId="{7EE59EDD-7EF0-0257-7E45-3B54A178D025}"/>
          </ac:picMkLst>
        </pc:picChg>
        <pc:picChg chg="add mod">
          <ac:chgData name="Jan Price" userId="b4c44536-a5b1-4987-9ba1-25dcf674356d" providerId="ADAL" clId="{4934E235-2350-459D-A534-4F6F8FA724F4}" dt="2026-07-16T15:24:58.147" v="39"/>
          <ac:picMkLst>
            <pc:docMk/>
            <pc:sldMk cId="2321715673" sldId="268"/>
            <ac:picMk id="6" creationId="{F9947290-0A89-4898-8A05-5EB03F0541FC}"/>
          </ac:picMkLst>
        </pc:picChg>
      </pc:sldChg>
      <pc:sldChg chg="addSp modSp">
        <pc:chgData name="Jan Price" userId="b4c44536-a5b1-4987-9ba1-25dcf674356d" providerId="ADAL" clId="{4934E235-2350-459D-A534-4F6F8FA724F4}" dt="2026-07-16T15:25:13.571" v="48"/>
        <pc:sldMkLst>
          <pc:docMk/>
          <pc:sldMk cId="3179434600" sldId="269"/>
        </pc:sldMkLst>
        <pc:picChg chg="add mod">
          <ac:chgData name="Jan Price" userId="b4c44536-a5b1-4987-9ba1-25dcf674356d" providerId="ADAL" clId="{4934E235-2350-459D-A534-4F6F8FA724F4}" dt="2026-07-16T15:25:13.571" v="48"/>
          <ac:picMkLst>
            <pc:docMk/>
            <pc:sldMk cId="3179434600" sldId="269"/>
            <ac:picMk id="6" creationId="{E2FCBACA-6E47-4579-81FB-0675259CE5FF}"/>
          </ac:picMkLst>
        </pc:picChg>
      </pc:sldChg>
      <pc:sldChg chg="addSp modSp">
        <pc:chgData name="Jan Price" userId="b4c44536-a5b1-4987-9ba1-25dcf674356d" providerId="ADAL" clId="{4934E235-2350-459D-A534-4F6F8FA724F4}" dt="2026-07-16T15:25:20.789" v="52"/>
        <pc:sldMkLst>
          <pc:docMk/>
          <pc:sldMk cId="3735069089" sldId="270"/>
        </pc:sldMkLst>
        <pc:picChg chg="add mod">
          <ac:chgData name="Jan Price" userId="b4c44536-a5b1-4987-9ba1-25dcf674356d" providerId="ADAL" clId="{4934E235-2350-459D-A534-4F6F8FA724F4}" dt="2026-07-16T15:25:20.789" v="52"/>
          <ac:picMkLst>
            <pc:docMk/>
            <pc:sldMk cId="3735069089" sldId="270"/>
            <ac:picMk id="4" creationId="{21D471CD-1E19-4555-A3CC-C19399EB19BF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B7BF5DB-CDE9-7FCE-A8D7-A93237FB021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179F56F-5771-8CC1-A999-4378C4E8C5B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87A952-ECE5-4C1E-57B5-35868167D1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6D2708-17EE-4D86-A9BC-DD54C56ADB00}" type="datetimeFigureOut">
              <a:rPr lang="en-GB" smtClean="0"/>
              <a:t>16/07/2026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3564D7B-18A8-15C9-837B-9B3DB095F8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C0A8B0F-DCE0-F4F6-8CFB-628CE663A8F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3DC65-EB82-448F-BBAD-E46AE7D746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122072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8E234B-6DD6-E891-6A72-A12F4DE30B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33D1ED-1E82-27C4-1046-022D01762AF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2E4B8A5-50BC-AE31-02F3-972A358FF5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6D2708-17EE-4D86-A9BC-DD54C56ADB00}" type="datetimeFigureOut">
              <a:rPr lang="en-GB" smtClean="0"/>
              <a:t>16/07/2026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1E7929-EEC0-B32C-E7F4-951F64C4A0A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B61021-9860-B0B3-1AE2-69D0E5CB3EE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3DC65-EB82-448F-BBAD-E46AE7D746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190816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B93654-0093-98DE-D0A5-8BB4369A7F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138B371-B518-4D9C-D6A8-B9ED39B7C6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0FBEA04-C28A-95EC-AA22-A0132B835DD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6D2708-17EE-4D86-A9BC-DD54C56ADB00}" type="datetimeFigureOut">
              <a:rPr lang="en-GB" smtClean="0"/>
              <a:t>16/07/2026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8DAD35C-FADA-E33A-20D2-458D96F4D6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BF094B-262B-DAD3-DBB8-D460DEAAFD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3DC65-EB82-448F-BBAD-E46AE7D746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03036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3F87DF9-FDC7-EAE0-DAFD-2017BDEBA4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BF54ABF-AA4B-1D47-B2D4-1111E875739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17DF00-33B4-EB48-EE5D-3EFB1EBD3AB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4DEF97E-FDB9-DBE1-30C8-CBA4EA275D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6D2708-17EE-4D86-A9BC-DD54C56ADB00}" type="datetimeFigureOut">
              <a:rPr lang="en-GB" smtClean="0"/>
              <a:t>16/07/2026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F0A12A6-9503-1671-820F-45F227F7CC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1E3A6A2-6018-0EBE-4753-3533283D978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3DC65-EB82-448F-BBAD-E46AE7D746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00351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84208F-FA48-A18C-51C6-1C7C080D539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9B97CA7-DCE8-517A-8AE6-DE7A287FB2B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EC3A7FB-142A-BCAC-2E54-1C469747647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B18525B-669B-CCF3-1DE7-A3A260ED084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5E843D0B-88B0-353F-9F27-2934029AD4C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814726C-AF45-1BEC-F349-1C245CF77A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6D2708-17EE-4D86-A9BC-DD54C56ADB00}" type="datetimeFigureOut">
              <a:rPr lang="en-GB" smtClean="0"/>
              <a:t>16/07/2026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F252A29-D1EB-452D-E4F2-93E67823765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4AA756B-6BEA-ADE5-3445-F28B1C4E35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3DC65-EB82-448F-BBAD-E46AE7D746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466841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BF2D983-9A94-DDE4-7753-A7BEFFC24C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33423F7-6D6E-EC57-CEFD-092B6BF92E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6D2708-17EE-4D86-A9BC-DD54C56ADB00}" type="datetimeFigureOut">
              <a:rPr lang="en-GB" smtClean="0"/>
              <a:t>16/07/2026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DFCF5E5-9535-16A5-3BC2-8A6A2A5B727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70735E08-B88B-D699-5F07-4A21E73D19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3DC65-EB82-448F-BBAD-E46AE7D746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20268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09E04E1-6A90-CD2F-E74D-A5D008E9AD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6D2708-17EE-4D86-A9BC-DD54C56ADB00}" type="datetimeFigureOut">
              <a:rPr lang="en-GB" smtClean="0"/>
              <a:t>16/07/2026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AE025FC-17CC-D5D4-5B4F-767AB0A34D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3DAC8E4-F3F5-32B8-39BC-0F02938ED3E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3DC65-EB82-448F-BBAD-E46AE7D746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22750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6AC0C45-B0FD-D5A2-3E76-F936AFCDE6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4502500-93B0-1128-8993-BB3FE74699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825BAD7-3A57-642E-FB4D-6B913693B52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AB9B058-F94E-09B6-1E8E-EFD2BC24160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6D2708-17EE-4D86-A9BC-DD54C56ADB00}" type="datetimeFigureOut">
              <a:rPr lang="en-GB" smtClean="0"/>
              <a:t>16/07/2026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BC11A25-77C4-5ED7-9A96-FC3E3131DD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4D5CE32-6D3D-C491-E5CE-AF373B52D0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3DC65-EB82-448F-BBAD-E46AE7D746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29316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394209-F4F2-B786-98EF-F9D0329DAB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5C8BB7B3-1179-4441-E7B2-140D1171B051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13D2EE1-01B1-AA6D-26F2-39B4328DA38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C160832-2F79-091B-6CBE-B2D262AF6C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6D2708-17EE-4D86-A9BC-DD54C56ADB00}" type="datetimeFigureOut">
              <a:rPr lang="en-GB" smtClean="0"/>
              <a:t>16/07/2026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DAB2082-05F6-8EF0-E94E-AD52596C4F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22BAB29-D761-2207-495D-B19F21D299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3DC65-EB82-448F-BBAD-E46AE7D746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060432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089DBC-574E-2BF6-52A8-6597C8951D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ADF2258-3C24-95EF-E368-A20FC746AB1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CAC2CB4-1F82-8C15-8017-86EE9C65C8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6D2708-17EE-4D86-A9BC-DD54C56ADB00}" type="datetimeFigureOut">
              <a:rPr lang="en-GB" smtClean="0"/>
              <a:t>16/07/2026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302EEF2-F6B4-B6BC-90FF-724B2B736C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EA0811-0721-78A7-587B-42943440EB3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3DC65-EB82-448F-BBAD-E46AE7D746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71609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6C13D3C-B955-10E5-3A3E-B73AC7BABD7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A313BB1-05FD-D110-9859-A2F3AA36DBA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4FAB93-57DC-58F9-63B2-226BD284EB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6D2708-17EE-4D86-A9BC-DD54C56ADB00}" type="datetimeFigureOut">
              <a:rPr lang="en-GB" smtClean="0"/>
              <a:t>16/07/2026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A2E535-D60B-7E33-87C7-91355120C3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A6BB95-BC63-BE7A-7AE9-3B1FF1E389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3DC65-EB82-448F-BBAD-E46AE7D746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447981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0"/>
                <a:lumOff val="100000"/>
              </a:schemeClr>
            </a:gs>
            <a:gs pos="35000">
              <a:schemeClr val="accent6">
                <a:lumMod val="0"/>
                <a:lumOff val="100000"/>
              </a:schemeClr>
            </a:gs>
            <a:gs pos="100000">
              <a:schemeClr val="accent6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3CE3330-7A63-8574-803F-7FF2B4037A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15EDF85-349C-A665-AAB2-F905B48D2D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D456128-C453-83E8-C238-1CD3EEAE01C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6D2708-17EE-4D86-A9BC-DD54C56ADB00}" type="datetimeFigureOut">
              <a:rPr lang="en-GB" smtClean="0"/>
              <a:t>16/07/2026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86A7BE6-6BEC-3143-4ADD-05E2B168835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CD173E-5587-2477-F329-8FF6EF94600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C3DC65-EB82-448F-BBAD-E46AE7D7462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040613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06B9B8-26CE-1997-7A54-E1EABF944DC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432050" y="87313"/>
            <a:ext cx="9144000" cy="2387600"/>
          </a:xfrm>
        </p:spPr>
        <p:txBody>
          <a:bodyPr/>
          <a:lstStyle/>
          <a:p>
            <a:r>
              <a:rPr lang="en-GB" dirty="0"/>
              <a:t>Welcome to Year 3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AA2A887-0209-BD42-56A9-4B5407CFE3A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1662" y="259678"/>
            <a:ext cx="3091232" cy="275022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F19582A-344F-D443-D6DD-F1B6D2CD01F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82100" y="4748212"/>
            <a:ext cx="2628900" cy="1743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417078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3762B6-7185-1631-1B8B-2664F65F95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63600" y="549275"/>
            <a:ext cx="7854022" cy="4351338"/>
          </a:xfrm>
        </p:spPr>
        <p:txBody>
          <a:bodyPr vert="horz" lIns="91440" tIns="45720" rIns="91440" bIns="45720" rtlCol="0" anchor="t">
            <a:normAutofit fontScale="92500" lnSpcReduction="20000"/>
          </a:bodyPr>
          <a:lstStyle/>
          <a:p>
            <a:pPr marL="0" indent="0">
              <a:buNone/>
            </a:pPr>
            <a:r>
              <a:rPr lang="en-GB" sz="4000" u="sng" dirty="0"/>
              <a:t>Staff in Year 3</a:t>
            </a:r>
          </a:p>
          <a:p>
            <a:r>
              <a:rPr lang="en-GB" sz="4000" dirty="0"/>
              <a:t>Mrs O’Connor – Department Lead</a:t>
            </a:r>
          </a:p>
          <a:p>
            <a:r>
              <a:rPr lang="en-GB" sz="4000" dirty="0"/>
              <a:t>Mrs Holt - teacher</a:t>
            </a:r>
            <a:endParaRPr lang="en-GB" sz="4000" dirty="0">
              <a:ea typeface="Calibri"/>
              <a:cs typeface="Calibri"/>
            </a:endParaRPr>
          </a:p>
          <a:p>
            <a:r>
              <a:rPr lang="en-GB" sz="4000" dirty="0"/>
              <a:t>Mr Woodhead - teacher</a:t>
            </a:r>
            <a:endParaRPr lang="en-GB" sz="4000" dirty="0">
              <a:ea typeface="Calibri" panose="020F0502020204030204"/>
              <a:cs typeface="Calibri" panose="020F0502020204030204"/>
            </a:endParaRPr>
          </a:p>
          <a:p>
            <a:r>
              <a:rPr lang="en-GB" sz="4000" dirty="0"/>
              <a:t>Mrs Hunter - support staff</a:t>
            </a:r>
          </a:p>
          <a:p>
            <a:r>
              <a:rPr lang="en-GB" sz="4000" dirty="0"/>
              <a:t>Mrs Dawson – support staff</a:t>
            </a:r>
          </a:p>
          <a:p>
            <a:r>
              <a:rPr lang="en-GB" sz="4000" dirty="0"/>
              <a:t>Miss Ramshaw – support staff</a:t>
            </a:r>
          </a:p>
          <a:p>
            <a:r>
              <a:rPr lang="en-GB" sz="4000" dirty="0"/>
              <a:t>Mrs Carlson – support staff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D5C8716-390A-A311-1041-481C9819A0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50080" y="2352999"/>
            <a:ext cx="2478320" cy="2637478"/>
          </a:xfrm>
          <a:prstGeom prst="rect">
            <a:avLst/>
          </a:prstGeom>
        </p:spPr>
      </p:pic>
      <p:pic>
        <p:nvPicPr>
          <p:cNvPr id="1026" name="Picture 2" descr="Children Clipart Images – Browse 848 ...">
            <a:extLst>
              <a:ext uri="{FF2B5EF4-FFF2-40B4-BE49-F238E27FC236}">
                <a16:creationId xmlns:a16="http://schemas.microsoft.com/office/drawing/2014/main" id="{CBDCA6B0-CC7A-51B9-81A0-7052ACE6F3B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9800" y="5264680"/>
            <a:ext cx="3276600" cy="1400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1B2116D-3598-463D-8C5D-6B65A2B4F10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22286" y="280536"/>
            <a:ext cx="1012227" cy="900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393272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06B1FA-9854-0A7E-03D4-FA26FE45674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Mrs. O’Connor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9F36319-5F0B-D253-D5F5-26615051BB4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8038672" cy="4351338"/>
          </a:xfrm>
        </p:spPr>
        <p:txBody>
          <a:bodyPr/>
          <a:lstStyle/>
          <a:p>
            <a:r>
              <a:rPr lang="en-GB" dirty="0"/>
              <a:t>Is excited to be working with some new year groups and learning about different topics.</a:t>
            </a:r>
          </a:p>
          <a:p>
            <a:r>
              <a:rPr lang="en-GB" dirty="0"/>
              <a:t>She looks after Early reading skills and Attendance.</a:t>
            </a:r>
          </a:p>
          <a:p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EE59EDD-7EF0-0257-7E45-3B54A178D0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016216" y="1926994"/>
            <a:ext cx="2570602" cy="282938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9947290-0A89-4898-8A05-5EB03F0541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22286" y="280536"/>
            <a:ext cx="1012227" cy="900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17156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5723BA2-1510-03EB-B94D-0DB0C60855D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Mrs Holt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17D68F-8400-FBEB-F7EC-56792FBA970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Looks after Year 3 in school and music.</a:t>
            </a:r>
          </a:p>
          <a:p>
            <a:r>
              <a:rPr lang="en-GB" dirty="0"/>
              <a:t>She is looking forward to teaching the recorder</a:t>
            </a:r>
          </a:p>
          <a:p>
            <a:r>
              <a:rPr lang="en-GB" dirty="0"/>
              <a:t>She enjoys musical theatre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907164E-F464-91C5-FAE0-BFFBB275EE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23741" y="1975581"/>
            <a:ext cx="2913264" cy="312135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7087C25-4492-4ACC-B2C8-DC4B87FE059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22286" y="280536"/>
            <a:ext cx="1012227" cy="900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288863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B30691-0BC9-58E1-D7DB-90F7EA8200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Mr Woodhead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EF404FF-BF3E-712F-7CD8-83093ADB96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Looks after Year 3 and P.E. in school.</a:t>
            </a:r>
          </a:p>
          <a:p>
            <a:r>
              <a:rPr lang="en-GB" dirty="0"/>
              <a:t>He is looking forward to meeting lots of talented sports people.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17D81434-6ACB-3D83-E7DE-260EE28F5D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12294" y="2859148"/>
            <a:ext cx="3107542" cy="374199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5F93229-6A0C-4EBD-8EB9-0893B6979C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22286" y="280536"/>
            <a:ext cx="1012227" cy="900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42536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5196B5-2C45-17CD-9B45-991E1BA3A5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Mrs. Hunter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0D9BA13-4BF4-5EEC-3CCA-DA3F527917D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97103" y="2889000"/>
            <a:ext cx="6502685" cy="4351338"/>
          </a:xfrm>
        </p:spPr>
        <p:txBody>
          <a:bodyPr/>
          <a:lstStyle/>
          <a:p>
            <a:r>
              <a:rPr lang="en-GB" dirty="0"/>
              <a:t>Mrs. Hunter is looking forward to moving up to Year 3 and working with her Rainbow club.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DA711C1C-9333-5F7B-ED54-231AE06202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768274" y="1520284"/>
            <a:ext cx="2953510" cy="3283836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9DCD303-CD92-47D7-B734-18CDC00DE57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22286" y="280536"/>
            <a:ext cx="1012227" cy="900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714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AD9555-B1D9-30A2-C084-B14B42810F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Miss Ramshaw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3E991D-0296-298A-484C-D67107507C1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7411948" cy="4351338"/>
          </a:xfrm>
        </p:spPr>
        <p:txBody>
          <a:bodyPr/>
          <a:lstStyle/>
          <a:p>
            <a:r>
              <a:rPr lang="en-GB" dirty="0"/>
              <a:t>Miss Ramshaw loves to meet new children to work with.</a:t>
            </a:r>
          </a:p>
          <a:p>
            <a:r>
              <a:rPr lang="en-GB" dirty="0"/>
              <a:t>She likes to dance and sing.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D725887-BF1A-F9BB-D8AE-BB75A774FE9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43829" y="1637243"/>
            <a:ext cx="1950328" cy="278618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D5D9E210-E9B9-428E-8334-C194CE42979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22286" y="280536"/>
            <a:ext cx="1012227" cy="900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832747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763EC7F-55B8-F381-30F8-47D165EE034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Mrs Carlson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389ECDB-1E55-54AE-5B49-607DE894FA1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6641387" cy="4351338"/>
          </a:xfrm>
        </p:spPr>
        <p:txBody>
          <a:bodyPr/>
          <a:lstStyle/>
          <a:p>
            <a:r>
              <a:rPr lang="en-GB" dirty="0"/>
              <a:t>Mrs Carlson loves the theatre.</a:t>
            </a:r>
          </a:p>
          <a:p>
            <a:r>
              <a:rPr lang="en-GB" dirty="0"/>
              <a:t>She is excellent at speaking French.</a:t>
            </a:r>
          </a:p>
          <a:p>
            <a:r>
              <a:rPr lang="en-GB" dirty="0"/>
              <a:t>She sometimes helps with Rainbow Club.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508DF07-34DD-8171-8076-9D20827AA41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61223" y="765258"/>
            <a:ext cx="2343718" cy="303618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2FCBACA-6E47-4579-81FB-0675259CE5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22286" y="280536"/>
            <a:ext cx="1012227" cy="900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94346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FCC3A3F-43E4-304A-2DB4-7EFDC7A607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The School Day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866CF3E-197E-4DB4-9B86-F7863E1FE6B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97025"/>
            <a:ext cx="5010150" cy="4351338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GB" dirty="0"/>
              <a:t>We come into school between 8.45am and 8.55am. </a:t>
            </a:r>
          </a:p>
          <a:p>
            <a:r>
              <a:rPr lang="en-GB" dirty="0"/>
              <a:t>All year 3 children enter through Mr. Woodhead’s door </a:t>
            </a:r>
          </a:p>
          <a:p>
            <a:r>
              <a:rPr lang="en-GB" dirty="0"/>
              <a:t>We finish school at 3.30pm</a:t>
            </a:r>
          </a:p>
          <a:p>
            <a:r>
              <a:rPr lang="en-GB" dirty="0"/>
              <a:t>Both classes leave through Mrs Woodhead’s door onto the playground.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9B86F3C7-A2D4-CB42-03BC-D7A10DF34B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21475" y="466195"/>
            <a:ext cx="2952750" cy="1552575"/>
          </a:xfrm>
          <a:prstGeom prst="rect">
            <a:avLst/>
          </a:prstGeom>
        </p:spPr>
      </p:pic>
      <p:pic>
        <p:nvPicPr>
          <p:cNvPr id="5" name="Picture 5">
            <a:extLst>
              <a:ext uri="{FF2B5EF4-FFF2-40B4-BE49-F238E27FC236}">
                <a16:creationId xmlns:a16="http://schemas.microsoft.com/office/drawing/2014/main" id="{33BFE628-D92C-5DB7-2164-6E980559487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07464" y="3113728"/>
            <a:ext cx="3324679" cy="313094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5581E3A-9DDF-4BE2-ABBE-25C9F6B3C52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822286" y="280536"/>
            <a:ext cx="1012227" cy="900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11845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920A35-65A3-DC6B-9C72-A9C51DC5B5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P.E. Homework and daily equipment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4ED0B3-9E35-981B-BA04-40733E84D25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825625"/>
            <a:ext cx="7062628" cy="4351338"/>
          </a:xfrm>
        </p:spPr>
        <p:txBody>
          <a:bodyPr>
            <a:normAutofit fontScale="92500" lnSpcReduction="10000"/>
          </a:bodyPr>
          <a:lstStyle/>
          <a:p>
            <a:r>
              <a:rPr lang="en-GB" dirty="0"/>
              <a:t>P.E. for Year 3 is a Tuesday, please leave jewellery at home to keep it safe.</a:t>
            </a:r>
          </a:p>
          <a:p>
            <a:r>
              <a:rPr lang="en-GB" dirty="0"/>
              <a:t>Homework is a maths task, daily reading and individual spellings in a spelling log.</a:t>
            </a:r>
          </a:p>
          <a:p>
            <a:r>
              <a:rPr lang="en-GB" dirty="0"/>
              <a:t>Homework is given out on a Friday to be returned on the following Tuesday</a:t>
            </a:r>
          </a:p>
          <a:p>
            <a:r>
              <a:rPr lang="en-GB" dirty="0"/>
              <a:t> Every day you will need a water bottle, red home-school contact book, reading book and spelling log.</a:t>
            </a:r>
          </a:p>
          <a:p>
            <a:r>
              <a:rPr lang="en-GB" dirty="0"/>
              <a:t>Please remember that a snack for break should be a piece or fruit or peeled vegetable.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1E439088-CEB6-EC02-1907-65283C60E5F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9937" y="2884487"/>
            <a:ext cx="3357563" cy="3357563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57F526BB-62F0-48B6-8A7D-1DD599DCCE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22286" y="280536"/>
            <a:ext cx="1012227" cy="900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39327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EE1A89-6807-7331-69C4-2CA8BF1040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To be ready for Year 3 you could ….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9BA04C-58B8-3E76-19A1-80EDB373CAE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Learn to tie your shoelaces.</a:t>
            </a:r>
          </a:p>
          <a:p>
            <a:r>
              <a:rPr lang="en-GB" dirty="0"/>
              <a:t>Read some great stories</a:t>
            </a:r>
          </a:p>
          <a:p>
            <a:r>
              <a:rPr lang="en-GB" dirty="0"/>
              <a:t>Learn to sharpen a pencil</a:t>
            </a:r>
          </a:p>
          <a:p>
            <a:r>
              <a:rPr lang="en-GB" dirty="0"/>
              <a:t>Organise your own bag and equipment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21D471CD-1E19-4555-A3CC-C19399EB19B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822286" y="280536"/>
            <a:ext cx="1012227" cy="900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506908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9D05329-8FF2-E5A6-AAEB-2DD0582089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Books you could read in Year 3 :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09B1863-2439-8E23-C4E2-C7A1C60397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49B989E3-BA23-2B5A-F914-11BBC517B50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4472" y="1391516"/>
            <a:ext cx="9058636" cy="51013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5302323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DF6309-8EB6-CBB1-07A8-06BCDD311E2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AD301FF-3883-54C3-7596-BBEDE6B3A99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DBDB3A9-FC95-97C0-F0D1-B24F6179C12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1934" y="328590"/>
            <a:ext cx="11068131" cy="62008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663606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2F4C66-C1A7-2A94-203F-FD1CCFDAF6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1C2A3D0-6718-FBFA-E0E3-B563800817A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72B562B7-5AB1-720E-0D43-039B3BAA0A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38122" y="323827"/>
            <a:ext cx="11115756" cy="62103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259880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A7BAE0-6E3C-64D0-9981-035D842B21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dirty="0"/>
              <a:t>Have a great holiday!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D97F45A-C94B-892E-77D3-54D67390043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73437" y="1825625"/>
            <a:ext cx="5696198" cy="391715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ED05A16-D714-4D77-9E80-4015ACCDBE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822286" y="280536"/>
            <a:ext cx="1012227" cy="9005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22741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C2F030196D72149974043AD9C5168DB" ma:contentTypeVersion="13" ma:contentTypeDescription="Create a new document." ma:contentTypeScope="" ma:versionID="484c1853436bc360a78f54164ec4af57">
  <xsd:schema xmlns:xsd="http://www.w3.org/2001/XMLSchema" xmlns:xs="http://www.w3.org/2001/XMLSchema" xmlns:p="http://schemas.microsoft.com/office/2006/metadata/properties" xmlns:ns2="3cac8201-e823-4a6b-92d0-f56140199823" xmlns:ns3="5d54b948-dcb7-4eec-a250-12f047c03f0e" targetNamespace="http://schemas.microsoft.com/office/2006/metadata/properties" ma:root="true" ma:fieldsID="7b49c2198d24c44d2e311c4f7094f470" ns2:_="" ns3:_="">
    <xsd:import namespace="3cac8201-e823-4a6b-92d0-f56140199823"/>
    <xsd:import namespace="5d54b948-dcb7-4eec-a250-12f047c03f0e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Location" minOccurs="0"/>
                <xsd:element ref="ns2:MediaServiceBillingMetadata" minOccurs="0"/>
                <xsd:element ref="ns2:lcf76f155ced4ddcb4097134ff3c332f" minOccurs="0"/>
                <xsd:element ref="ns3:TaxCatchAll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cac8201-e823-4a6b-92d0-f5614019982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ateTaken" ma:index="11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5" nillable="true" ma:displayName="Location" ma:indexed="true" ma:internalName="MediaServiceLocation" ma:readOnly="true">
      <xsd:simpleType>
        <xsd:restriction base="dms:Text"/>
      </xsd:simpleType>
    </xsd:element>
    <xsd:element name="MediaServiceBillingMetadata" ma:index="16" nillable="true" ma:displayName="MediaServiceBillingMetadata" ma:hidden="true" ma:internalName="MediaServiceBillingMetadata" ma:readOnly="true">
      <xsd:simpleType>
        <xsd:restriction base="dms:Note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bbc6f175-7900-4aff-9575-e58580a681f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d54b948-dcb7-4eec-a250-12f047c03f0e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ffb31840-74ef-4790-baa1-dfb1146e50e1}" ma:internalName="TaxCatchAll" ma:showField="CatchAllData" ma:web="5d54b948-dcb7-4eec-a250-12f047c03f0e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5d54b948-dcb7-4eec-a250-12f047c03f0e"/>
    <lcf76f155ced4ddcb4097134ff3c332f xmlns="3cac8201-e823-4a6b-92d0-f56140199823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03611317-91CB-46BB-BF32-D49EDC080BF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3cac8201-e823-4a6b-92d0-f56140199823"/>
    <ds:schemaRef ds:uri="5d54b948-dcb7-4eec-a250-12f047c03f0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F5F49264-5679-4F80-A25E-8A82ACD4834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B6DDA22D-A7DB-431B-81DA-24A06B410C53}">
  <ds:schemaRefs>
    <ds:schemaRef ds:uri="http://schemas.microsoft.com/office/2006/documentManagement/types"/>
    <ds:schemaRef ds:uri="http://purl.org/dc/elements/1.1/"/>
    <ds:schemaRef ds:uri="http://www.w3.org/XML/1998/namespace"/>
    <ds:schemaRef ds:uri="http://purl.org/dc/dcmitype/"/>
    <ds:schemaRef ds:uri="http://purl.org/dc/terms/"/>
    <ds:schemaRef ds:uri="http://schemas.microsoft.com/office/2006/metadata/properties"/>
    <ds:schemaRef ds:uri="3cac8201-e823-4a6b-92d0-f56140199823"/>
    <ds:schemaRef ds:uri="http://schemas.microsoft.com/office/infopath/2007/PartnerControls"/>
    <ds:schemaRef ds:uri="http://schemas.openxmlformats.org/package/2006/metadata/core-properties"/>
    <ds:schemaRef ds:uri="5d54b948-dcb7-4eec-a250-12f047c03f0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360</Words>
  <Application>Microsoft Office PowerPoint</Application>
  <PresentationFormat>Widescreen</PresentationFormat>
  <Paragraphs>46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19" baseType="lpstr">
      <vt:lpstr>Arial</vt:lpstr>
      <vt:lpstr>Calibri</vt:lpstr>
      <vt:lpstr>Calibri Light</vt:lpstr>
      <vt:lpstr>Office Theme</vt:lpstr>
      <vt:lpstr>Welcome to Year 3</vt:lpstr>
      <vt:lpstr>PowerPoint Presentation</vt:lpstr>
      <vt:lpstr>Mrs. O’Connor</vt:lpstr>
      <vt:lpstr>Mrs Holt</vt:lpstr>
      <vt:lpstr>Mr Woodhead</vt:lpstr>
      <vt:lpstr>Mrs. Hunter</vt:lpstr>
      <vt:lpstr>Miss Ramshaw</vt:lpstr>
      <vt:lpstr>Mrs Carlson</vt:lpstr>
      <vt:lpstr>The School Day</vt:lpstr>
      <vt:lpstr>P.E. Homework and daily equipment</vt:lpstr>
      <vt:lpstr>To be ready for Year 3 you could ….</vt:lpstr>
      <vt:lpstr>Books you could read in Year 3 :</vt:lpstr>
      <vt:lpstr>PowerPoint Presentation</vt:lpstr>
      <vt:lpstr>PowerPoint Presentation</vt:lpstr>
      <vt:lpstr>Have a great holiday!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3</dc:title>
  <dc:creator>Gail Banks</dc:creator>
  <cp:lastModifiedBy>Jan Price</cp:lastModifiedBy>
  <cp:revision>12</cp:revision>
  <dcterms:created xsi:type="dcterms:W3CDTF">2023-07-17T20:45:06Z</dcterms:created>
  <dcterms:modified xsi:type="dcterms:W3CDTF">2026-07-16T15:25:39Z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0x0101005C2F030196D72149974043AD9C5168DB</vt:lpwstr>
  </property>
  <property fmtid="{D5CDD505-2E9C-101B-9397-08002B2CF9AE}" pid="3" name="MediaServiceImageTags">
    <vt:lpwstr/>
  </property>
  <property fmtid="{D5CDD505-2E9C-101B-9397-08002B2CF9AE}" pid="4" name="Order">
    <vt:r8>426600</vt:r8>
  </property>
  <property fmtid="{D5CDD505-2E9C-101B-9397-08002B2CF9AE}" pid="5" name="xd_Signature">
    <vt:bool>false</vt:bool>
  </property>
  <property fmtid="{D5CDD505-2E9C-101B-9397-08002B2CF9AE}" pid="6" name="xd_ProgID">
    <vt:lpwstr/>
  </property>
  <property fmtid="{D5CDD505-2E9C-101B-9397-08002B2CF9AE}" pid="7" name="ComplianceAssetId">
    <vt:lpwstr/>
  </property>
  <property fmtid="{D5CDD505-2E9C-101B-9397-08002B2CF9AE}" pid="8" name="TemplateUrl">
    <vt:lpwstr/>
  </property>
  <property fmtid="{D5CDD505-2E9C-101B-9397-08002B2CF9AE}" pid="9" name="_ExtendedDescription">
    <vt:lpwstr/>
  </property>
  <property fmtid="{D5CDD505-2E9C-101B-9397-08002B2CF9AE}" pid="10" name="TriggerFlowInfo">
    <vt:lpwstr/>
  </property>
</Properties>
</file>