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57" r:id="rId7"/>
    <p:sldId id="258"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9439BD-B898-06D4-5528-17B220B96BB5}" v="13" dt="2026-07-15T09:09:08.3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2" autoAdjust="0"/>
    <p:restoredTop sz="9466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Holt" userId="S::jo.holt@rickletonprimary.co.uk::6a9df71a-9473-4e57-97cf-5400190dc8c2" providerId="AD" clId="Web-{ECD31C65-998B-4683-36D0-DF7CC52B06D9}"/>
    <pc:docChg chg="modSld">
      <pc:chgData name="Jo Holt" userId="S::jo.holt@rickletonprimary.co.uk::6a9df71a-9473-4e57-97cf-5400190dc8c2" providerId="AD" clId="Web-{ECD31C65-998B-4683-36D0-DF7CC52B06D9}" dt="2026-07-12T19:24:51.347" v="1"/>
      <pc:docMkLst>
        <pc:docMk/>
      </pc:docMkLst>
      <pc:sldChg chg="delSp modSp">
        <pc:chgData name="Jo Holt" userId="S::jo.holt@rickletonprimary.co.uk::6a9df71a-9473-4e57-97cf-5400190dc8c2" providerId="AD" clId="Web-{ECD31C65-998B-4683-36D0-DF7CC52B06D9}" dt="2026-07-12T19:24:51.347" v="1"/>
        <pc:sldMkLst>
          <pc:docMk/>
          <pc:sldMk cId="4157570378" sldId="257"/>
        </pc:sldMkLst>
      </pc:sldChg>
    </pc:docChg>
  </pc:docChgLst>
  <pc:docChgLst>
    <pc:chgData name="Sally oConnor" userId="S::sally.oconnor@rickletonprimary.co.uk::0dc774df-6025-40de-abea-7eba998c1c4b" providerId="AD" clId="Web-{F29439BD-B898-06D4-5528-17B220B96BB5}"/>
    <pc:docChg chg="modSld">
      <pc:chgData name="Sally oConnor" userId="S::sally.oconnor@rickletonprimary.co.uk::0dc774df-6025-40de-abea-7eba998c1c4b" providerId="AD" clId="Web-{F29439BD-B898-06D4-5528-17B220B96BB5}" dt="2026-07-15T09:09:08.303" v="12" actId="14100"/>
      <pc:docMkLst>
        <pc:docMk/>
      </pc:docMkLst>
      <pc:sldChg chg="addSp modSp">
        <pc:chgData name="Sally oConnor" userId="S::sally.oconnor@rickletonprimary.co.uk::0dc774df-6025-40de-abea-7eba998c1c4b" providerId="AD" clId="Web-{F29439BD-B898-06D4-5528-17B220B96BB5}" dt="2026-07-15T09:09:08.303" v="12" actId="14100"/>
        <pc:sldMkLst>
          <pc:docMk/>
          <pc:sldMk cId="1578829579" sldId="259"/>
        </pc:sldMkLst>
        <pc:picChg chg="mod">
          <ac:chgData name="Sally oConnor" userId="S::sally.oconnor@rickletonprimary.co.uk::0dc774df-6025-40de-abea-7eba998c1c4b" providerId="AD" clId="Web-{F29439BD-B898-06D4-5528-17B220B96BB5}" dt="2026-07-15T09:08:49.693" v="9" actId="1076"/>
          <ac:picMkLst>
            <pc:docMk/>
            <pc:sldMk cId="1578829579" sldId="259"/>
            <ac:picMk id="4" creationId="{12DBC247-A923-44A6-9D6B-770E62EAC678}"/>
          </ac:picMkLst>
        </pc:picChg>
        <pc:picChg chg="mod">
          <ac:chgData name="Sally oConnor" userId="S::sally.oconnor@rickletonprimary.co.uk::0dc774df-6025-40de-abea-7eba998c1c4b" providerId="AD" clId="Web-{F29439BD-B898-06D4-5528-17B220B96BB5}" dt="2026-07-15T09:08:31.271" v="4" actId="1076"/>
          <ac:picMkLst>
            <pc:docMk/>
            <pc:sldMk cId="1578829579" sldId="259"/>
            <ac:picMk id="5" creationId="{D9F34DB4-CCED-458E-8D8F-BF1485854D87}"/>
          </ac:picMkLst>
        </pc:picChg>
        <pc:picChg chg="mod">
          <ac:chgData name="Sally oConnor" userId="S::sally.oconnor@rickletonprimary.co.uk::0dc774df-6025-40de-abea-7eba998c1c4b" providerId="AD" clId="Web-{F29439BD-B898-06D4-5528-17B220B96BB5}" dt="2026-07-15T09:08:33.068" v="5" actId="1076"/>
          <ac:picMkLst>
            <pc:docMk/>
            <pc:sldMk cId="1578829579" sldId="259"/>
            <ac:picMk id="6" creationId="{B5FF15A5-13DE-4978-B318-F332E81171E5}"/>
          </ac:picMkLst>
        </pc:picChg>
        <pc:picChg chg="mod">
          <ac:chgData name="Sally oConnor" userId="S::sally.oconnor@rickletonprimary.co.uk::0dc774df-6025-40de-abea-7eba998c1c4b" providerId="AD" clId="Web-{F29439BD-B898-06D4-5528-17B220B96BB5}" dt="2026-07-15T09:08:34.833" v="6" actId="1076"/>
          <ac:picMkLst>
            <pc:docMk/>
            <pc:sldMk cId="1578829579" sldId="259"/>
            <ac:picMk id="7" creationId="{C94A5714-8BEE-452D-8FCA-02013CB2EE0F}"/>
          </ac:picMkLst>
        </pc:picChg>
        <pc:picChg chg="add mod">
          <ac:chgData name="Sally oConnor" userId="S::sally.oconnor@rickletonprimary.co.uk::0dc774df-6025-40de-abea-7eba998c1c4b" providerId="AD" clId="Web-{F29439BD-B898-06D4-5528-17B220B96BB5}" dt="2026-07-15T09:09:08.303" v="12" actId="14100"/>
          <ac:picMkLst>
            <pc:docMk/>
            <pc:sldMk cId="1578829579" sldId="259"/>
            <ac:picMk id="8" creationId="{DCE7198E-5951-6FFC-9E51-178428A07305}"/>
          </ac:picMkLst>
        </pc:picChg>
        <pc:picChg chg="mod">
          <ac:chgData name="Sally oConnor" userId="S::sally.oconnor@rickletonprimary.co.uk::0dc774df-6025-40de-abea-7eba998c1c4b" providerId="AD" clId="Web-{F29439BD-B898-06D4-5528-17B220B96BB5}" dt="2026-07-15T09:08:29.052" v="3" actId="1076"/>
          <ac:picMkLst>
            <pc:docMk/>
            <pc:sldMk cId="1578829579" sldId="259"/>
            <ac:picMk id="12" creationId="{58167B3B-89BF-4FDD-9A12-1F83E60B75B4}"/>
          </ac:picMkLst>
        </pc:picChg>
      </pc:sldChg>
    </pc:docChg>
  </pc:docChgLst>
  <pc:docChgLst>
    <pc:chgData name="Jan Price" userId="b4c44536-a5b1-4987-9ba1-25dcf674356d" providerId="ADAL" clId="{E7BBEF65-919F-425C-98F2-CE845EFEB83C}"/>
    <pc:docChg chg="custSel modSld">
      <pc:chgData name="Jan Price" userId="b4c44536-a5b1-4987-9ba1-25dcf674356d" providerId="ADAL" clId="{E7BBEF65-919F-425C-98F2-CE845EFEB83C}" dt="2026-07-16T08:21:23.462" v="92" actId="1076"/>
      <pc:docMkLst>
        <pc:docMk/>
      </pc:docMkLst>
      <pc:sldChg chg="addSp modSp">
        <pc:chgData name="Jan Price" userId="b4c44536-a5b1-4987-9ba1-25dcf674356d" providerId="ADAL" clId="{E7BBEF65-919F-425C-98F2-CE845EFEB83C}" dt="2026-07-16T08:21:12.435" v="89" actId="1076"/>
        <pc:sldMkLst>
          <pc:docMk/>
          <pc:sldMk cId="4157570378" sldId="257"/>
        </pc:sldMkLst>
        <pc:picChg chg="add mod">
          <ac:chgData name="Jan Price" userId="b4c44536-a5b1-4987-9ba1-25dcf674356d" providerId="ADAL" clId="{E7BBEF65-919F-425C-98F2-CE845EFEB83C}" dt="2026-07-16T08:21:12.435" v="89" actId="1076"/>
          <ac:picMkLst>
            <pc:docMk/>
            <pc:sldMk cId="4157570378" sldId="257"/>
            <ac:picMk id="8" creationId="{D634C63F-3CD0-49BD-9542-D6961D1EFEFE}"/>
          </ac:picMkLst>
        </pc:picChg>
      </pc:sldChg>
      <pc:sldChg chg="addSp modSp">
        <pc:chgData name="Jan Price" userId="b4c44536-a5b1-4987-9ba1-25dcf674356d" providerId="ADAL" clId="{E7BBEF65-919F-425C-98F2-CE845EFEB83C}" dt="2026-07-16T08:21:23.462" v="92" actId="1076"/>
        <pc:sldMkLst>
          <pc:docMk/>
          <pc:sldMk cId="823000565" sldId="258"/>
        </pc:sldMkLst>
        <pc:picChg chg="add mod">
          <ac:chgData name="Jan Price" userId="b4c44536-a5b1-4987-9ba1-25dcf674356d" providerId="ADAL" clId="{E7BBEF65-919F-425C-98F2-CE845EFEB83C}" dt="2026-07-16T08:21:23.462" v="92" actId="1076"/>
          <ac:picMkLst>
            <pc:docMk/>
            <pc:sldMk cId="823000565" sldId="258"/>
            <ac:picMk id="6" creationId="{1AB91F94-0197-4D69-AC50-D20C7792C889}"/>
          </ac:picMkLst>
        </pc:picChg>
      </pc:sldChg>
      <pc:sldChg chg="addSp modSp mod">
        <pc:chgData name="Jan Price" userId="b4c44536-a5b1-4987-9ba1-25dcf674356d" providerId="ADAL" clId="{E7BBEF65-919F-425C-98F2-CE845EFEB83C}" dt="2026-07-16T08:21:04.009" v="86" actId="1076"/>
        <pc:sldMkLst>
          <pc:docMk/>
          <pc:sldMk cId="1578829579" sldId="259"/>
        </pc:sldMkLst>
        <pc:spChg chg="mod">
          <ac:chgData name="Jan Price" userId="b4c44536-a5b1-4987-9ba1-25dcf674356d" providerId="ADAL" clId="{E7BBEF65-919F-425C-98F2-CE845EFEB83C}" dt="2026-07-16T08:20:12.292" v="62" actId="1076"/>
          <ac:spMkLst>
            <pc:docMk/>
            <pc:sldMk cId="1578829579" sldId="259"/>
            <ac:spMk id="2" creationId="{133A8A5C-103E-4A5C-9A66-9EBEE8F169B8}"/>
          </ac:spMkLst>
        </pc:spChg>
        <pc:spChg chg="mod">
          <ac:chgData name="Jan Price" userId="b4c44536-a5b1-4987-9ba1-25dcf674356d" providerId="ADAL" clId="{E7BBEF65-919F-425C-98F2-CE845EFEB83C}" dt="2026-07-16T08:20:49.262" v="83" actId="27636"/>
          <ac:spMkLst>
            <pc:docMk/>
            <pc:sldMk cId="1578829579" sldId="259"/>
            <ac:spMk id="3" creationId="{4D427630-2536-40D4-BBA6-78354B447244}"/>
          </ac:spMkLst>
        </pc:spChg>
        <pc:spChg chg="add mod">
          <ac:chgData name="Jan Price" userId="b4c44536-a5b1-4987-9ba1-25dcf674356d" providerId="ADAL" clId="{E7BBEF65-919F-425C-98F2-CE845EFEB83C}" dt="2026-07-16T08:19:33.982" v="11" actId="20577"/>
          <ac:spMkLst>
            <pc:docMk/>
            <pc:sldMk cId="1578829579" sldId="259"/>
            <ac:spMk id="11" creationId="{CD6EB617-81BF-41ED-8806-D317BFD25316}"/>
          </ac:spMkLst>
        </pc:spChg>
        <pc:spChg chg="add mod">
          <ac:chgData name="Jan Price" userId="b4c44536-a5b1-4987-9ba1-25dcf674356d" providerId="ADAL" clId="{E7BBEF65-919F-425C-98F2-CE845EFEB83C}" dt="2026-07-16T08:19:47.869" v="26" actId="20577"/>
          <ac:spMkLst>
            <pc:docMk/>
            <pc:sldMk cId="1578829579" sldId="259"/>
            <ac:spMk id="13" creationId="{26D95378-4B3C-47FF-AA2A-B5EB80A57A2C}"/>
          </ac:spMkLst>
        </pc:spChg>
        <pc:spChg chg="add mod">
          <ac:chgData name="Jan Price" userId="b4c44536-a5b1-4987-9ba1-25dcf674356d" providerId="ADAL" clId="{E7BBEF65-919F-425C-98F2-CE845EFEB83C}" dt="2026-07-16T08:20:01.223" v="49" actId="20577"/>
          <ac:spMkLst>
            <pc:docMk/>
            <pc:sldMk cId="1578829579" sldId="259"/>
            <ac:spMk id="14" creationId="{1249F0CC-CF7D-450F-A20A-A4D6DE2E7571}"/>
          </ac:spMkLst>
        </pc:spChg>
        <pc:spChg chg="add mod">
          <ac:chgData name="Jan Price" userId="b4c44536-a5b1-4987-9ba1-25dcf674356d" providerId="ADAL" clId="{E7BBEF65-919F-425C-98F2-CE845EFEB83C}" dt="2026-07-16T08:20:09.172" v="60" actId="20577"/>
          <ac:spMkLst>
            <pc:docMk/>
            <pc:sldMk cId="1578829579" sldId="259"/>
            <ac:spMk id="15" creationId="{4F9F74B9-C67E-4029-A5C2-0FCF5276B540}"/>
          </ac:spMkLst>
        </pc:spChg>
        <pc:spChg chg="add mod">
          <ac:chgData name="Jan Price" userId="b4c44536-a5b1-4987-9ba1-25dcf674356d" providerId="ADAL" clId="{E7BBEF65-919F-425C-98F2-CE845EFEB83C}" dt="2026-07-16T08:20:25.652" v="69" actId="20577"/>
          <ac:spMkLst>
            <pc:docMk/>
            <pc:sldMk cId="1578829579" sldId="259"/>
            <ac:spMk id="16" creationId="{BF8F7CED-2415-4464-B28B-D3BEFC2EC76E}"/>
          </ac:spMkLst>
        </pc:spChg>
        <pc:spChg chg="add mod">
          <ac:chgData name="Jan Price" userId="b4c44536-a5b1-4987-9ba1-25dcf674356d" providerId="ADAL" clId="{E7BBEF65-919F-425C-98F2-CE845EFEB83C}" dt="2026-07-16T08:20:34.984" v="81" actId="20577"/>
          <ac:spMkLst>
            <pc:docMk/>
            <pc:sldMk cId="1578829579" sldId="259"/>
            <ac:spMk id="17" creationId="{1107AA2E-E7F8-4E80-A8EC-2EFFF0D4B277}"/>
          </ac:spMkLst>
        </pc:spChg>
        <pc:picChg chg="mod">
          <ac:chgData name="Jan Price" userId="b4c44536-a5b1-4987-9ba1-25dcf674356d" providerId="ADAL" clId="{E7BBEF65-919F-425C-98F2-CE845EFEB83C}" dt="2026-07-16T08:19:27.032" v="0" actId="1076"/>
          <ac:picMkLst>
            <pc:docMk/>
            <pc:sldMk cId="1578829579" sldId="259"/>
            <ac:picMk id="6" creationId="{B5FF15A5-13DE-4978-B318-F332E81171E5}"/>
          </ac:picMkLst>
        </pc:picChg>
        <pc:picChg chg="add mod">
          <ac:chgData name="Jan Price" userId="b4c44536-a5b1-4987-9ba1-25dcf674356d" providerId="ADAL" clId="{E7BBEF65-919F-425C-98F2-CE845EFEB83C}" dt="2026-07-16T08:21:04.009" v="86" actId="1076"/>
          <ac:picMkLst>
            <pc:docMk/>
            <pc:sldMk cId="1578829579" sldId="259"/>
            <ac:picMk id="18" creationId="{10FE5D93-1E9C-4E31-A7AB-1859C44AD16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36979-A8EE-4F71-91EB-3EA1B699979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6FDEB5C-8202-4F3D-9C43-B3095DF68F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46E454-858D-46E1-A41C-11B185A0E063}"/>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5" name="Footer Placeholder 4">
            <a:extLst>
              <a:ext uri="{FF2B5EF4-FFF2-40B4-BE49-F238E27FC236}">
                <a16:creationId xmlns:a16="http://schemas.microsoft.com/office/drawing/2014/main" id="{47B45333-FD99-4E6E-B49B-7AA2FC735F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8AA6C0-8D4F-49D1-98D3-D8F7F9D7BBCE}"/>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771665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84C78-846C-45C6-AB55-099FBD94AA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723A1F-B9FA-4B66-AACC-0278E14A0D6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8DFB9D-8176-42AF-BCB8-22CB98B8BD73}"/>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5" name="Footer Placeholder 4">
            <a:extLst>
              <a:ext uri="{FF2B5EF4-FFF2-40B4-BE49-F238E27FC236}">
                <a16:creationId xmlns:a16="http://schemas.microsoft.com/office/drawing/2014/main" id="{A57CD3B2-0E48-443D-A39E-4DD09AAAD4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8FEB1-ED0B-4E1B-BE15-12573B1F600E}"/>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4097605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7839-693F-48C9-A4E1-0D44C89EB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A1FE5D-8F7E-489C-A510-D0BA963058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8CAE24-DD51-4DCA-9842-8ACDEE7309FB}"/>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5" name="Footer Placeholder 4">
            <a:extLst>
              <a:ext uri="{FF2B5EF4-FFF2-40B4-BE49-F238E27FC236}">
                <a16:creationId xmlns:a16="http://schemas.microsoft.com/office/drawing/2014/main" id="{2B7DF5C9-F6FD-401E-88C4-97ED8D636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A3ECD3-6353-496B-9187-1727601BD434}"/>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115165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FB309-A6D1-4B73-8601-752E4875F5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2F0C87-0FD6-4A35-84C8-F8FB8F25D19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6B0F3F-C55E-4440-9C61-4248E45F3F3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EF7634-BB69-4825-95D4-5C9DFAED8BE9}"/>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6" name="Footer Placeholder 5">
            <a:extLst>
              <a:ext uri="{FF2B5EF4-FFF2-40B4-BE49-F238E27FC236}">
                <a16:creationId xmlns:a16="http://schemas.microsoft.com/office/drawing/2014/main" id="{F6161337-87BE-44F7-940D-8562C7661F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3C3B9-2C0E-488E-BD1A-5CFFC237889D}"/>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2244034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3CDC9-4C03-4706-AF76-3B47E0D84AB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326690-BFFA-4BF4-A2DC-675055E76E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A816C93-A9C1-4D74-B3D6-981EB358796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3284BC-6BAE-492D-A67C-39EB9BEC41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E54674-D282-4188-A0F5-FFB2135BD0F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5AD2CE-F0C8-4C03-9898-F4A7854DA270}"/>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8" name="Footer Placeholder 7">
            <a:extLst>
              <a:ext uri="{FF2B5EF4-FFF2-40B4-BE49-F238E27FC236}">
                <a16:creationId xmlns:a16="http://schemas.microsoft.com/office/drawing/2014/main" id="{CB4DA4C6-3C21-4DFA-BBA7-A2B36EF222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A00CC2-57C5-463A-B7F1-F5094F22C1A5}"/>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203073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D0872-78D1-4959-B435-E2313EDFC5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8431C0-F3BE-48DD-B128-D8DA1176496B}"/>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4" name="Footer Placeholder 3">
            <a:extLst>
              <a:ext uri="{FF2B5EF4-FFF2-40B4-BE49-F238E27FC236}">
                <a16:creationId xmlns:a16="http://schemas.microsoft.com/office/drawing/2014/main" id="{377DF33E-94C8-4D80-8D1C-4C5B7FB8C2C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52D1E5-2F68-4C00-A823-BF1EDDD5F055}"/>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867608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20D32D-359D-4354-9D43-C36B8CA68BAD}"/>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3" name="Footer Placeholder 2">
            <a:extLst>
              <a:ext uri="{FF2B5EF4-FFF2-40B4-BE49-F238E27FC236}">
                <a16:creationId xmlns:a16="http://schemas.microsoft.com/office/drawing/2014/main" id="{2845CC98-B025-4A0B-A0E1-5F400A18901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216FD66-052D-43B0-836B-F51B80787724}"/>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89882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BFF72-522D-4F45-8B6B-760AFBEF1A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9369D1-0D6A-48D7-BD95-AA816C8B14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6C0D42-D9B4-4E49-AEEB-4B45C94CAA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D8C863B-A143-4DBF-92F6-62D68C2CAFF5}"/>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6" name="Footer Placeholder 5">
            <a:extLst>
              <a:ext uri="{FF2B5EF4-FFF2-40B4-BE49-F238E27FC236}">
                <a16:creationId xmlns:a16="http://schemas.microsoft.com/office/drawing/2014/main" id="{B448AC09-16F8-4B1A-A140-32F2F8CDE8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895BC8-713B-4565-9A20-3AA192D277DC}"/>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633314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5072F-DF91-429A-B851-5567EF00D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D4DBF4-397E-4CDE-8532-6A6FE43F0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C081956-D017-4E9F-B064-68BA6B82B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5807E1-D8AA-40FA-BE5C-05050E7EE647}"/>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6" name="Footer Placeholder 5">
            <a:extLst>
              <a:ext uri="{FF2B5EF4-FFF2-40B4-BE49-F238E27FC236}">
                <a16:creationId xmlns:a16="http://schemas.microsoft.com/office/drawing/2014/main" id="{FEB2D8BA-746E-4DF1-B52A-BDCC43A37A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EA3B95-2288-4943-9B1F-260F0A0FF592}"/>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2438672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6466-AAFA-48DB-B59B-A898A3A668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B1F7D07-D6C3-4F49-B616-547F193475C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3D986D-22AE-4547-9A07-CD8ACA202908}"/>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5" name="Footer Placeholder 4">
            <a:extLst>
              <a:ext uri="{FF2B5EF4-FFF2-40B4-BE49-F238E27FC236}">
                <a16:creationId xmlns:a16="http://schemas.microsoft.com/office/drawing/2014/main" id="{046B12DD-C075-4B9B-BC37-B3A6FEFAE5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E1559-6450-4630-A365-F9245F0AD74D}"/>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3611011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C0012D-1A04-44E5-B501-F19E666690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D49315-3B8E-46EE-8AFB-908B8EF9D64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975633-5ED6-43CE-8159-A816364FE50C}"/>
              </a:ext>
            </a:extLst>
          </p:cNvPr>
          <p:cNvSpPr>
            <a:spLocks noGrp="1"/>
          </p:cNvSpPr>
          <p:nvPr>
            <p:ph type="dt" sz="half" idx="10"/>
          </p:nvPr>
        </p:nvSpPr>
        <p:spPr/>
        <p:txBody>
          <a:bodyPr/>
          <a:lstStyle/>
          <a:p>
            <a:fld id="{60454955-DDEC-4B61-91B8-9A02155B0337}" type="datetimeFigureOut">
              <a:rPr lang="en-GB" smtClean="0"/>
              <a:t>16/07/2026</a:t>
            </a:fld>
            <a:endParaRPr lang="en-GB"/>
          </a:p>
        </p:txBody>
      </p:sp>
      <p:sp>
        <p:nvSpPr>
          <p:cNvPr id="5" name="Footer Placeholder 4">
            <a:extLst>
              <a:ext uri="{FF2B5EF4-FFF2-40B4-BE49-F238E27FC236}">
                <a16:creationId xmlns:a16="http://schemas.microsoft.com/office/drawing/2014/main" id="{BFE764F1-6FB5-4021-9B00-18B5857741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1DABB3-8853-497E-B534-8917ABCDE7F2}"/>
              </a:ext>
            </a:extLst>
          </p:cNvPr>
          <p:cNvSpPr>
            <a:spLocks noGrp="1"/>
          </p:cNvSpPr>
          <p:nvPr>
            <p:ph type="sldNum" sz="quarter" idx="12"/>
          </p:nvPr>
        </p:nvSpPr>
        <p:spPr/>
        <p:txBody>
          <a:bodyPr/>
          <a:lstStyle/>
          <a:p>
            <a:fld id="{102F8FA4-8533-41B9-B99A-80521FF6455E}" type="slidenum">
              <a:rPr lang="en-GB" smtClean="0"/>
              <a:t>‹#›</a:t>
            </a:fld>
            <a:endParaRPr lang="en-GB"/>
          </a:p>
        </p:txBody>
      </p:sp>
    </p:spTree>
    <p:extLst>
      <p:ext uri="{BB962C8B-B14F-4D97-AF65-F5344CB8AC3E}">
        <p14:creationId xmlns:p14="http://schemas.microsoft.com/office/powerpoint/2010/main" val="4031155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6DBC86-62F5-4403-9072-A99BDD43E0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1C63F8-65AB-42AB-B828-CC86D86A86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E15971-DE11-4F9A-9274-C12F4132A4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454955-DDEC-4B61-91B8-9A02155B0337}" type="datetimeFigureOut">
              <a:rPr lang="en-GB" smtClean="0"/>
              <a:t>16/07/2026</a:t>
            </a:fld>
            <a:endParaRPr lang="en-GB"/>
          </a:p>
        </p:txBody>
      </p:sp>
      <p:sp>
        <p:nvSpPr>
          <p:cNvPr id="5" name="Footer Placeholder 4">
            <a:extLst>
              <a:ext uri="{FF2B5EF4-FFF2-40B4-BE49-F238E27FC236}">
                <a16:creationId xmlns:a16="http://schemas.microsoft.com/office/drawing/2014/main" id="{057EBBFD-E092-4DE8-925E-69D5DC1ED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16C2F2-1D2B-4AD3-A1D2-6C51804FB0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2F8FA4-8533-41B9-B99A-80521FF6455E}" type="slidenum">
              <a:rPr lang="en-GB" smtClean="0"/>
              <a:t>‹#›</a:t>
            </a:fld>
            <a:endParaRPr lang="en-GB"/>
          </a:p>
        </p:txBody>
      </p:sp>
    </p:spTree>
    <p:extLst>
      <p:ext uri="{BB962C8B-B14F-4D97-AF65-F5344CB8AC3E}">
        <p14:creationId xmlns:p14="http://schemas.microsoft.com/office/powerpoint/2010/main" val="2505336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030">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38" name="Arc 1032">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A85F4CA-C814-4502-B381-A31E89802444}"/>
              </a:ext>
            </a:extLst>
          </p:cNvPr>
          <p:cNvSpPr>
            <a:spLocks noGrp="1"/>
          </p:cNvSpPr>
          <p:nvPr>
            <p:ph type="ctrTitle"/>
          </p:nvPr>
        </p:nvSpPr>
        <p:spPr>
          <a:xfrm>
            <a:off x="7080738" y="647593"/>
            <a:ext cx="4467792" cy="3060541"/>
          </a:xfrm>
        </p:spPr>
        <p:txBody>
          <a:bodyPr>
            <a:normAutofit/>
          </a:bodyPr>
          <a:lstStyle/>
          <a:p>
            <a:r>
              <a:rPr lang="en-GB" dirty="0">
                <a:solidFill>
                  <a:srgbClr val="FFFFFF"/>
                </a:solidFill>
              </a:rPr>
              <a:t>Welcome to </a:t>
            </a:r>
            <a:r>
              <a:rPr lang="en-GB">
                <a:solidFill>
                  <a:srgbClr val="FFFFFF"/>
                </a:solidFill>
              </a:rPr>
              <a:t>Year Two</a:t>
            </a:r>
            <a:endParaRPr lang="en-GB" dirty="0">
              <a:solidFill>
                <a:srgbClr val="FFFFFF"/>
              </a:solidFill>
            </a:endParaRPr>
          </a:p>
        </p:txBody>
      </p:sp>
      <p:sp>
        <p:nvSpPr>
          <p:cNvPr id="3" name="Subtitle 2">
            <a:extLst>
              <a:ext uri="{FF2B5EF4-FFF2-40B4-BE49-F238E27FC236}">
                <a16:creationId xmlns:a16="http://schemas.microsoft.com/office/drawing/2014/main" id="{C53E5E8B-BC42-4217-973D-9CA9E58F82C9}"/>
              </a:ext>
            </a:extLst>
          </p:cNvPr>
          <p:cNvSpPr>
            <a:spLocks noGrp="1"/>
          </p:cNvSpPr>
          <p:nvPr>
            <p:ph type="subTitle" idx="1"/>
          </p:nvPr>
        </p:nvSpPr>
        <p:spPr>
          <a:xfrm>
            <a:off x="7080738" y="3800209"/>
            <a:ext cx="4467792" cy="2410198"/>
          </a:xfrm>
        </p:spPr>
        <p:txBody>
          <a:bodyPr>
            <a:normAutofit/>
          </a:bodyPr>
          <a:lstStyle/>
          <a:p>
            <a:endParaRPr lang="en-GB">
              <a:solidFill>
                <a:srgbClr val="FFFFFF"/>
              </a:solidFill>
            </a:endParaRPr>
          </a:p>
        </p:txBody>
      </p:sp>
      <p:sp>
        <p:nvSpPr>
          <p:cNvPr id="1039" name="Oval 1034">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1" descr="rpsbadge">
            <a:extLst>
              <a:ext uri="{FF2B5EF4-FFF2-40B4-BE49-F238E27FC236}">
                <a16:creationId xmlns:a16="http://schemas.microsoft.com/office/drawing/2014/main" id="{3CFC69E3-0733-4DE6-8091-46D963F2150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6747" y="1536836"/>
            <a:ext cx="4252055" cy="378432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913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0" name="Rectangle 1039">
            <a:extLst>
              <a:ext uri="{FF2B5EF4-FFF2-40B4-BE49-F238E27FC236}">
                <a16:creationId xmlns:a16="http://schemas.microsoft.com/office/drawing/2014/main" id="{AB902CB9-C7DC-4673-B7D5-F22DCF0EC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3A8A5C-103E-4A5C-9A66-9EBEE8F169B8}"/>
              </a:ext>
            </a:extLst>
          </p:cNvPr>
          <p:cNvSpPr>
            <a:spLocks noGrp="1"/>
          </p:cNvSpPr>
          <p:nvPr>
            <p:ph type="title"/>
          </p:nvPr>
        </p:nvSpPr>
        <p:spPr>
          <a:xfrm>
            <a:off x="836677" y="2854480"/>
            <a:ext cx="10515595" cy="1499852"/>
          </a:xfrm>
        </p:spPr>
        <p:txBody>
          <a:bodyPr anchor="b">
            <a:normAutofit/>
          </a:bodyPr>
          <a:lstStyle/>
          <a:p>
            <a:pPr algn="ctr"/>
            <a:r>
              <a:rPr lang="en-GB" sz="6000" b="1" dirty="0"/>
              <a:t>Our Staff </a:t>
            </a:r>
            <a:endParaRPr lang="en-GB" sz="6000" dirty="0">
              <a:cs typeface="Calibri Light" panose="020F0302020204030204"/>
            </a:endParaRPr>
          </a:p>
        </p:txBody>
      </p:sp>
      <p:sp>
        <p:nvSpPr>
          <p:cNvPr id="3" name="Content Placeholder 2">
            <a:extLst>
              <a:ext uri="{FF2B5EF4-FFF2-40B4-BE49-F238E27FC236}">
                <a16:creationId xmlns:a16="http://schemas.microsoft.com/office/drawing/2014/main" id="{4D427630-2536-40D4-BBA6-78354B447244}"/>
              </a:ext>
            </a:extLst>
          </p:cNvPr>
          <p:cNvSpPr>
            <a:spLocks noGrp="1"/>
          </p:cNvSpPr>
          <p:nvPr>
            <p:ph idx="1"/>
          </p:nvPr>
        </p:nvSpPr>
        <p:spPr>
          <a:xfrm>
            <a:off x="838200" y="4629233"/>
            <a:ext cx="10515595" cy="1493070"/>
          </a:xfrm>
        </p:spPr>
        <p:txBody>
          <a:bodyPr vert="horz" lIns="91440" tIns="45720" rIns="91440" bIns="45720" rtlCol="0" anchor="t">
            <a:normAutofit fontScale="92500" lnSpcReduction="20000"/>
          </a:bodyPr>
          <a:lstStyle/>
          <a:p>
            <a:pPr marL="0" indent="0" algn="ctr">
              <a:buNone/>
            </a:pPr>
            <a:r>
              <a:rPr lang="en-GB" dirty="0"/>
              <a:t>Year Two teachers are Mrs K O’Connor/Mr Graham (Honey) and Mrs Banks(Saffron).</a:t>
            </a:r>
          </a:p>
          <a:p>
            <a:pPr marL="0" indent="0" algn="ctr">
              <a:buNone/>
            </a:pPr>
            <a:r>
              <a:rPr lang="en-GB" dirty="0"/>
              <a:t> Mrs Hallimond, Mrs Hutchinson and Mrs Tulip are the support staff for the year group. </a:t>
            </a:r>
            <a:endParaRPr lang="en-GB" sz="2000" dirty="0">
              <a:cs typeface="Calibri" panose="020F0502020204030204"/>
            </a:endParaRPr>
          </a:p>
        </p:txBody>
      </p:sp>
      <p:pic>
        <p:nvPicPr>
          <p:cNvPr id="12" name="Picture 3" descr="keeley">
            <a:extLst>
              <a:ext uri="{FF2B5EF4-FFF2-40B4-BE49-F238E27FC236}">
                <a16:creationId xmlns:a16="http://schemas.microsoft.com/office/drawing/2014/main" id="{58167B3B-89BF-4FDD-9A12-1F83E60B75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37" r="8076"/>
          <a:stretch>
            <a:fillRect/>
          </a:stretch>
        </p:blipFill>
        <p:spPr bwMode="auto">
          <a:xfrm>
            <a:off x="288259" y="389297"/>
            <a:ext cx="1410512" cy="1768502"/>
          </a:xfrm>
          <a:prstGeom prst="rect">
            <a:avLst/>
          </a:prstGeom>
          <a:noFill/>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3">
            <a:extLst>
              <a:ext uri="{FF2B5EF4-FFF2-40B4-BE49-F238E27FC236}">
                <a16:creationId xmlns:a16="http://schemas.microsoft.com/office/drawing/2014/main" id="{12DBC247-A923-44A6-9D6B-770E62EAC678}"/>
              </a:ext>
            </a:extLst>
          </p:cNvPr>
          <p:cNvPicPr>
            <a:picLocks noChangeAspect="1"/>
          </p:cNvPicPr>
          <p:nvPr/>
        </p:nvPicPr>
        <p:blipFill>
          <a:blip r:embed="rId3"/>
          <a:stretch>
            <a:fillRect/>
          </a:stretch>
        </p:blipFill>
        <p:spPr>
          <a:xfrm>
            <a:off x="7729320" y="382039"/>
            <a:ext cx="1280186" cy="1801192"/>
          </a:xfrm>
          <a:prstGeom prst="rect">
            <a:avLst/>
          </a:prstGeom>
        </p:spPr>
      </p:pic>
      <p:pic>
        <p:nvPicPr>
          <p:cNvPr id="5" name="Picture 4">
            <a:extLst>
              <a:ext uri="{FF2B5EF4-FFF2-40B4-BE49-F238E27FC236}">
                <a16:creationId xmlns:a16="http://schemas.microsoft.com/office/drawing/2014/main" id="{D9F34DB4-CCED-458E-8D8F-BF1485854D87}"/>
              </a:ext>
            </a:extLst>
          </p:cNvPr>
          <p:cNvPicPr>
            <a:picLocks noChangeAspect="1"/>
          </p:cNvPicPr>
          <p:nvPr/>
        </p:nvPicPr>
        <p:blipFill>
          <a:blip r:embed="rId4"/>
          <a:stretch>
            <a:fillRect/>
          </a:stretch>
        </p:blipFill>
        <p:spPr>
          <a:xfrm>
            <a:off x="2030073" y="388403"/>
            <a:ext cx="1410512" cy="1796630"/>
          </a:xfrm>
          <a:prstGeom prst="rect">
            <a:avLst/>
          </a:prstGeom>
        </p:spPr>
      </p:pic>
      <p:pic>
        <p:nvPicPr>
          <p:cNvPr id="7" name="Picture 6">
            <a:extLst>
              <a:ext uri="{FF2B5EF4-FFF2-40B4-BE49-F238E27FC236}">
                <a16:creationId xmlns:a16="http://schemas.microsoft.com/office/drawing/2014/main" id="{C94A5714-8BEE-452D-8FCA-02013CB2EE0F}"/>
              </a:ext>
            </a:extLst>
          </p:cNvPr>
          <p:cNvPicPr>
            <a:picLocks noChangeAspect="1"/>
          </p:cNvPicPr>
          <p:nvPr/>
        </p:nvPicPr>
        <p:blipFill>
          <a:blip r:embed="rId5"/>
          <a:stretch>
            <a:fillRect/>
          </a:stretch>
        </p:blipFill>
        <p:spPr>
          <a:xfrm>
            <a:off x="5920277" y="365730"/>
            <a:ext cx="1545161" cy="1768503"/>
          </a:xfrm>
          <a:prstGeom prst="rect">
            <a:avLst/>
          </a:prstGeom>
        </p:spPr>
      </p:pic>
      <p:pic>
        <p:nvPicPr>
          <p:cNvPr id="6" name="Picture 5">
            <a:extLst>
              <a:ext uri="{FF2B5EF4-FFF2-40B4-BE49-F238E27FC236}">
                <a16:creationId xmlns:a16="http://schemas.microsoft.com/office/drawing/2014/main" id="{B5FF15A5-13DE-4978-B318-F332E81171E5}"/>
              </a:ext>
            </a:extLst>
          </p:cNvPr>
          <p:cNvPicPr>
            <a:picLocks noChangeAspect="1"/>
          </p:cNvPicPr>
          <p:nvPr/>
        </p:nvPicPr>
        <p:blipFill>
          <a:blip r:embed="rId6"/>
          <a:stretch>
            <a:fillRect/>
          </a:stretch>
        </p:blipFill>
        <p:spPr>
          <a:xfrm>
            <a:off x="3728845" y="362221"/>
            <a:ext cx="1956664" cy="1815558"/>
          </a:xfrm>
          <a:prstGeom prst="rect">
            <a:avLst/>
          </a:prstGeom>
        </p:spPr>
      </p:pic>
      <p:pic>
        <p:nvPicPr>
          <p:cNvPr id="8" name="Picture 7">
            <a:extLst>
              <a:ext uri="{FF2B5EF4-FFF2-40B4-BE49-F238E27FC236}">
                <a16:creationId xmlns:a16="http://schemas.microsoft.com/office/drawing/2014/main" id="{DCE7198E-5951-6FFC-9E51-178428A07305}"/>
              </a:ext>
            </a:extLst>
          </p:cNvPr>
          <p:cNvPicPr>
            <a:picLocks noChangeAspect="1"/>
          </p:cNvPicPr>
          <p:nvPr/>
        </p:nvPicPr>
        <p:blipFill>
          <a:blip r:embed="rId7"/>
          <a:stretch>
            <a:fillRect/>
          </a:stretch>
        </p:blipFill>
        <p:spPr>
          <a:xfrm>
            <a:off x="9394825" y="382133"/>
            <a:ext cx="1544864" cy="1775734"/>
          </a:xfrm>
          <a:prstGeom prst="rect">
            <a:avLst/>
          </a:prstGeom>
        </p:spPr>
      </p:pic>
      <p:sp>
        <p:nvSpPr>
          <p:cNvPr id="11" name="TextBox 10">
            <a:extLst>
              <a:ext uri="{FF2B5EF4-FFF2-40B4-BE49-F238E27FC236}">
                <a16:creationId xmlns:a16="http://schemas.microsoft.com/office/drawing/2014/main" id="{CD6EB617-81BF-41ED-8806-D317BFD25316}"/>
              </a:ext>
            </a:extLst>
          </p:cNvPr>
          <p:cNvSpPr txBox="1"/>
          <p:nvPr/>
        </p:nvSpPr>
        <p:spPr>
          <a:xfrm>
            <a:off x="56381" y="2228767"/>
            <a:ext cx="1973692" cy="369332"/>
          </a:xfrm>
          <a:prstGeom prst="rect">
            <a:avLst/>
          </a:prstGeom>
          <a:noFill/>
        </p:spPr>
        <p:txBody>
          <a:bodyPr wrap="square" rtlCol="0">
            <a:spAutoFit/>
          </a:bodyPr>
          <a:lstStyle/>
          <a:p>
            <a:pPr algn="ctr"/>
            <a:r>
              <a:rPr lang="en-GB" dirty="0"/>
              <a:t>Mrs O’Connor</a:t>
            </a:r>
          </a:p>
        </p:txBody>
      </p:sp>
      <p:sp>
        <p:nvSpPr>
          <p:cNvPr id="13" name="TextBox 12">
            <a:extLst>
              <a:ext uri="{FF2B5EF4-FFF2-40B4-BE49-F238E27FC236}">
                <a16:creationId xmlns:a16="http://schemas.microsoft.com/office/drawing/2014/main" id="{26D95378-4B3C-47FF-AA2A-B5EB80A57A2C}"/>
              </a:ext>
            </a:extLst>
          </p:cNvPr>
          <p:cNvSpPr txBox="1"/>
          <p:nvPr/>
        </p:nvSpPr>
        <p:spPr>
          <a:xfrm>
            <a:off x="1755153" y="2221513"/>
            <a:ext cx="1973692" cy="369332"/>
          </a:xfrm>
          <a:prstGeom prst="rect">
            <a:avLst/>
          </a:prstGeom>
          <a:noFill/>
        </p:spPr>
        <p:txBody>
          <a:bodyPr wrap="square" rtlCol="0">
            <a:spAutoFit/>
          </a:bodyPr>
          <a:lstStyle/>
          <a:p>
            <a:pPr algn="ctr"/>
            <a:r>
              <a:rPr lang="en-GB" dirty="0"/>
              <a:t>Mrs Banks</a:t>
            </a:r>
          </a:p>
        </p:txBody>
      </p:sp>
      <p:sp>
        <p:nvSpPr>
          <p:cNvPr id="14" name="TextBox 13">
            <a:extLst>
              <a:ext uri="{FF2B5EF4-FFF2-40B4-BE49-F238E27FC236}">
                <a16:creationId xmlns:a16="http://schemas.microsoft.com/office/drawing/2014/main" id="{1249F0CC-CF7D-450F-A20A-A4D6DE2E7571}"/>
              </a:ext>
            </a:extLst>
          </p:cNvPr>
          <p:cNvSpPr txBox="1"/>
          <p:nvPr/>
        </p:nvSpPr>
        <p:spPr>
          <a:xfrm>
            <a:off x="3711817" y="2221513"/>
            <a:ext cx="1973692" cy="369332"/>
          </a:xfrm>
          <a:prstGeom prst="rect">
            <a:avLst/>
          </a:prstGeom>
          <a:noFill/>
        </p:spPr>
        <p:txBody>
          <a:bodyPr wrap="square" rtlCol="0">
            <a:spAutoFit/>
          </a:bodyPr>
          <a:lstStyle/>
          <a:p>
            <a:pPr algn="ctr"/>
            <a:r>
              <a:rPr lang="en-GB" dirty="0"/>
              <a:t>Mr Graham</a:t>
            </a:r>
          </a:p>
        </p:txBody>
      </p:sp>
      <p:sp>
        <p:nvSpPr>
          <p:cNvPr id="15" name="TextBox 14">
            <a:extLst>
              <a:ext uri="{FF2B5EF4-FFF2-40B4-BE49-F238E27FC236}">
                <a16:creationId xmlns:a16="http://schemas.microsoft.com/office/drawing/2014/main" id="{4F9F74B9-C67E-4029-A5C2-0FCF5276B540}"/>
              </a:ext>
            </a:extLst>
          </p:cNvPr>
          <p:cNvSpPr txBox="1"/>
          <p:nvPr/>
        </p:nvSpPr>
        <p:spPr>
          <a:xfrm>
            <a:off x="5755628" y="2232779"/>
            <a:ext cx="1973692" cy="369332"/>
          </a:xfrm>
          <a:prstGeom prst="rect">
            <a:avLst/>
          </a:prstGeom>
          <a:noFill/>
        </p:spPr>
        <p:txBody>
          <a:bodyPr wrap="square" rtlCol="0">
            <a:spAutoFit/>
          </a:bodyPr>
          <a:lstStyle/>
          <a:p>
            <a:pPr algn="ctr"/>
            <a:r>
              <a:rPr lang="en-GB" dirty="0"/>
              <a:t>Mrs Hallimond</a:t>
            </a:r>
          </a:p>
        </p:txBody>
      </p:sp>
      <p:sp>
        <p:nvSpPr>
          <p:cNvPr id="16" name="TextBox 15">
            <a:extLst>
              <a:ext uri="{FF2B5EF4-FFF2-40B4-BE49-F238E27FC236}">
                <a16:creationId xmlns:a16="http://schemas.microsoft.com/office/drawing/2014/main" id="{BF8F7CED-2415-4464-B28B-D3BEFC2EC76E}"/>
              </a:ext>
            </a:extLst>
          </p:cNvPr>
          <p:cNvSpPr txBox="1"/>
          <p:nvPr/>
        </p:nvSpPr>
        <p:spPr>
          <a:xfrm>
            <a:off x="7367253" y="2229771"/>
            <a:ext cx="1973692" cy="369332"/>
          </a:xfrm>
          <a:prstGeom prst="rect">
            <a:avLst/>
          </a:prstGeom>
          <a:noFill/>
        </p:spPr>
        <p:txBody>
          <a:bodyPr wrap="square" rtlCol="0">
            <a:spAutoFit/>
          </a:bodyPr>
          <a:lstStyle/>
          <a:p>
            <a:pPr algn="ctr"/>
            <a:r>
              <a:rPr lang="en-GB" dirty="0"/>
              <a:t>Mrs Tulip</a:t>
            </a:r>
          </a:p>
        </p:txBody>
      </p:sp>
      <p:sp>
        <p:nvSpPr>
          <p:cNvPr id="17" name="TextBox 16">
            <a:extLst>
              <a:ext uri="{FF2B5EF4-FFF2-40B4-BE49-F238E27FC236}">
                <a16:creationId xmlns:a16="http://schemas.microsoft.com/office/drawing/2014/main" id="{1107AA2E-E7F8-4E80-A8EC-2EFFF0D4B277}"/>
              </a:ext>
            </a:extLst>
          </p:cNvPr>
          <p:cNvSpPr txBox="1"/>
          <p:nvPr/>
        </p:nvSpPr>
        <p:spPr>
          <a:xfrm>
            <a:off x="9180411" y="2211612"/>
            <a:ext cx="1973692" cy="369332"/>
          </a:xfrm>
          <a:prstGeom prst="rect">
            <a:avLst/>
          </a:prstGeom>
          <a:noFill/>
        </p:spPr>
        <p:txBody>
          <a:bodyPr wrap="square" rtlCol="0">
            <a:spAutoFit/>
          </a:bodyPr>
          <a:lstStyle/>
          <a:p>
            <a:pPr algn="ctr"/>
            <a:r>
              <a:rPr lang="en-GB" dirty="0"/>
              <a:t>Mrs Hutchinson</a:t>
            </a:r>
          </a:p>
        </p:txBody>
      </p:sp>
      <p:pic>
        <p:nvPicPr>
          <p:cNvPr id="18" name="Picture 1" descr="rpsbadge">
            <a:extLst>
              <a:ext uri="{FF2B5EF4-FFF2-40B4-BE49-F238E27FC236}">
                <a16:creationId xmlns:a16="http://schemas.microsoft.com/office/drawing/2014/main" id="{10FE5D93-1E9C-4E31-A7AB-1859C44AD163}"/>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0986475" y="218018"/>
            <a:ext cx="1155690" cy="1028564"/>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8829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2AAEA7-EFEE-4F14-AA5B-F67FFCE09E82}"/>
              </a:ext>
            </a:extLst>
          </p:cNvPr>
          <p:cNvSpPr>
            <a:spLocks noGrp="1"/>
          </p:cNvSpPr>
          <p:nvPr>
            <p:ph type="title"/>
          </p:nvPr>
        </p:nvSpPr>
        <p:spPr>
          <a:xfrm>
            <a:off x="640080" y="329184"/>
            <a:ext cx="6894576" cy="1783080"/>
          </a:xfrm>
        </p:spPr>
        <p:txBody>
          <a:bodyPr anchor="b">
            <a:normAutofit/>
          </a:bodyPr>
          <a:lstStyle/>
          <a:p>
            <a:r>
              <a:rPr lang="en-GB" sz="5400" dirty="0"/>
              <a:t>The School Day </a:t>
            </a:r>
          </a:p>
        </p:txBody>
      </p:sp>
      <p:sp>
        <p:nvSpPr>
          <p:cNvPr id="2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2828BC0-68B6-4D24-81D2-FB88AF6F725B}"/>
              </a:ext>
            </a:extLst>
          </p:cNvPr>
          <p:cNvSpPr/>
          <p:nvPr/>
        </p:nvSpPr>
        <p:spPr>
          <a:xfrm>
            <a:off x="758952" y="3008376"/>
            <a:ext cx="6096000" cy="1200329"/>
          </a:xfrm>
          <a:prstGeom prst="rect">
            <a:avLst/>
          </a:prstGeom>
        </p:spPr>
        <p:txBody>
          <a:bodyPr>
            <a:spAutoFit/>
          </a:bodyPr>
          <a:lstStyle/>
          <a:p>
            <a:pPr marL="285750" indent="-285750">
              <a:buFont typeface="Arial" panose="020B0604020202020204" pitchFamily="34" charset="0"/>
              <a:buChar char="•"/>
            </a:pPr>
            <a:r>
              <a:rPr lang="en-GB" dirty="0"/>
              <a:t>Children will enter school via the playground door at the front of the school building.  The doors will open at 8:45am and close at 8:55am.</a:t>
            </a:r>
          </a:p>
          <a:p>
            <a:pPr marL="285750" indent="-285750">
              <a:buFont typeface="Arial" panose="020B0604020202020204" pitchFamily="34" charset="0"/>
              <a:buChar char="•"/>
            </a:pPr>
            <a:r>
              <a:rPr lang="en-GB" dirty="0"/>
              <a:t>Children will leave school at 3:20pm via the same door. </a:t>
            </a:r>
            <a:endParaRPr lang="en-GB" dirty="0">
              <a:cs typeface="Calibri"/>
            </a:endParaRPr>
          </a:p>
        </p:txBody>
      </p:sp>
      <p:pic>
        <p:nvPicPr>
          <p:cNvPr id="4" name="Picture 3">
            <a:extLst>
              <a:ext uri="{FF2B5EF4-FFF2-40B4-BE49-F238E27FC236}">
                <a16:creationId xmlns:a16="http://schemas.microsoft.com/office/drawing/2014/main" id="{5DF2B719-EC4A-47D7-B4B7-5E92858DB3CE}"/>
              </a:ext>
            </a:extLst>
          </p:cNvPr>
          <p:cNvPicPr>
            <a:picLocks noChangeAspect="1"/>
          </p:cNvPicPr>
          <p:nvPr/>
        </p:nvPicPr>
        <p:blipFill>
          <a:blip r:embed="rId2"/>
          <a:stretch>
            <a:fillRect/>
          </a:stretch>
        </p:blipFill>
        <p:spPr>
          <a:xfrm>
            <a:off x="8730768" y="111523"/>
            <a:ext cx="2702280" cy="3026129"/>
          </a:xfrm>
          <a:prstGeom prst="rect">
            <a:avLst/>
          </a:prstGeom>
        </p:spPr>
      </p:pic>
      <p:pic>
        <p:nvPicPr>
          <p:cNvPr id="9" name="Picture 3" descr="DSC06885 (2)">
            <a:extLst>
              <a:ext uri="{FF2B5EF4-FFF2-40B4-BE49-F238E27FC236}">
                <a16:creationId xmlns:a16="http://schemas.microsoft.com/office/drawing/2014/main" id="{26DEEF17-EEE2-45B6-9911-E6405E793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666" r="16666"/>
          <a:stretch>
            <a:fillRect/>
          </a:stretch>
        </p:blipFill>
        <p:spPr bwMode="auto">
          <a:xfrm>
            <a:off x="8744946" y="3482955"/>
            <a:ext cx="2818233" cy="2818233"/>
          </a:xfrm>
          <a:prstGeom prst="rect">
            <a:avLst/>
          </a:prstGeom>
          <a:noFill/>
          <a:ln w="190500" cap="sq" algn="ctr">
            <a:solidFill>
              <a:srgbClr val="C8C6BD"/>
            </a:solidFill>
            <a:miter lim="800000"/>
            <a:headEnd/>
            <a:tailEnd/>
          </a:ln>
          <a:effectLst>
            <a:outerShdw blurRad="254000" algn="ctr" rotWithShape="0">
              <a:srgbClr val="000000">
                <a:alpha val="42999"/>
              </a:srgbClr>
            </a:outerShdw>
          </a:effectLst>
          <a:extLst>
            <a:ext uri="{909E8E84-426E-40DD-AFC4-6F175D3DCCD1}">
              <a14:hiddenFill xmlns:a14="http://schemas.microsoft.com/office/drawing/2010/main">
                <a:solidFill>
                  <a:srgbClr val="FF0000"/>
                </a:solidFill>
              </a14:hiddenFill>
            </a:ext>
          </a:extLst>
        </p:spPr>
      </p:pic>
      <p:pic>
        <p:nvPicPr>
          <p:cNvPr id="8" name="Picture 1" descr="rpsbadge">
            <a:extLst>
              <a:ext uri="{FF2B5EF4-FFF2-40B4-BE49-F238E27FC236}">
                <a16:creationId xmlns:a16="http://schemas.microsoft.com/office/drawing/2014/main" id="{D634C63F-3CD0-49BD-9542-D6961D1EFEF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44848" y="195504"/>
            <a:ext cx="1249954" cy="1112459"/>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7570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90EC3-F2FE-4866-8BA4-C9975ADAC352}"/>
              </a:ext>
            </a:extLst>
          </p:cNvPr>
          <p:cNvSpPr>
            <a:spLocks noGrp="1"/>
          </p:cNvSpPr>
          <p:nvPr>
            <p:ph type="title"/>
          </p:nvPr>
        </p:nvSpPr>
        <p:spPr>
          <a:xfrm>
            <a:off x="762000" y="1138036"/>
            <a:ext cx="4085665" cy="1402470"/>
          </a:xfrm>
        </p:spPr>
        <p:txBody>
          <a:bodyPr anchor="t">
            <a:normAutofit/>
          </a:bodyPr>
          <a:lstStyle/>
          <a:p>
            <a:r>
              <a:rPr lang="en-GB" sz="3200"/>
              <a:t>PE, homework and daily equipment</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9E680B7-CDC5-4973-87C1-AFCE1FDF30DB}"/>
              </a:ext>
            </a:extLst>
          </p:cNvPr>
          <p:cNvSpPr>
            <a:spLocks noGrp="1"/>
          </p:cNvSpPr>
          <p:nvPr>
            <p:ph idx="1"/>
          </p:nvPr>
        </p:nvSpPr>
        <p:spPr>
          <a:xfrm>
            <a:off x="762000" y="2551176"/>
            <a:ext cx="4085665" cy="3591207"/>
          </a:xfrm>
        </p:spPr>
        <p:txBody>
          <a:bodyPr>
            <a:normAutofit lnSpcReduction="10000"/>
          </a:bodyPr>
          <a:lstStyle/>
          <a:p>
            <a:r>
              <a:rPr lang="en-GB" sz="1700" dirty="0"/>
              <a:t>Year Two PE day is on </a:t>
            </a:r>
            <a:r>
              <a:rPr lang="en-GB" sz="1700" b="1" dirty="0"/>
              <a:t>Wednesday</a:t>
            </a:r>
            <a:r>
              <a:rPr lang="en-GB" sz="1700" dirty="0"/>
              <a:t>.  Children will leave their P.E kits in school and it will be sent home at the end of every half term. Please ensure every item is clearly labelled. Children will need to remove earrings at home before any physical activity.  </a:t>
            </a:r>
          </a:p>
          <a:p>
            <a:r>
              <a:rPr lang="en-GB" sz="1700" dirty="0"/>
              <a:t>Children will need to bring their folder containing their home school contact book and reading books </a:t>
            </a:r>
            <a:r>
              <a:rPr lang="en-GB" sz="1700" b="1" dirty="0"/>
              <a:t>everyday</a:t>
            </a:r>
            <a:r>
              <a:rPr lang="en-GB" sz="1700" dirty="0"/>
              <a:t>. They will also need to bring their </a:t>
            </a:r>
            <a:r>
              <a:rPr lang="en-GB" sz="1700" b="1" dirty="0"/>
              <a:t>RPS water bottle </a:t>
            </a:r>
            <a:r>
              <a:rPr lang="en-GB" sz="1700" dirty="0"/>
              <a:t>to school each day. </a:t>
            </a:r>
          </a:p>
          <a:p>
            <a:r>
              <a:rPr lang="en-GB" sz="1700" dirty="0"/>
              <a:t>Homework will be given every Friday and needs to be handed back in the following Tuesday.   </a:t>
            </a:r>
          </a:p>
        </p:txBody>
      </p:sp>
      <p:pic>
        <p:nvPicPr>
          <p:cNvPr id="4" name="Picture 5">
            <a:extLst>
              <a:ext uri="{FF2B5EF4-FFF2-40B4-BE49-F238E27FC236}">
                <a16:creationId xmlns:a16="http://schemas.microsoft.com/office/drawing/2014/main" id="{55EE70AF-F2F9-9043-9815-9444AAA34B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307" y="314567"/>
            <a:ext cx="4611299" cy="6152404"/>
          </a:xfrm>
          <a:prstGeom prst="rect">
            <a:avLst/>
          </a:prstGeom>
        </p:spPr>
      </p:pic>
      <p:pic>
        <p:nvPicPr>
          <p:cNvPr id="6" name="Picture 1" descr="rpsbadge">
            <a:extLst>
              <a:ext uri="{FF2B5EF4-FFF2-40B4-BE49-F238E27FC236}">
                <a16:creationId xmlns:a16="http://schemas.microsoft.com/office/drawing/2014/main" id="{1AB91F94-0197-4D69-AC50-D20C7792C88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774192" y="379272"/>
            <a:ext cx="1105335" cy="98374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3000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030">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38" name="Arc 1032">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A85F4CA-C814-4502-B381-A31E89802444}"/>
              </a:ext>
            </a:extLst>
          </p:cNvPr>
          <p:cNvSpPr>
            <a:spLocks noGrp="1"/>
          </p:cNvSpPr>
          <p:nvPr>
            <p:ph type="ctrTitle"/>
          </p:nvPr>
        </p:nvSpPr>
        <p:spPr>
          <a:xfrm>
            <a:off x="7116478" y="2269798"/>
            <a:ext cx="4467792" cy="3060541"/>
          </a:xfrm>
        </p:spPr>
        <p:txBody>
          <a:bodyPr>
            <a:normAutofit fontScale="90000"/>
          </a:bodyPr>
          <a:lstStyle/>
          <a:p>
            <a:r>
              <a:rPr lang="en-GB" dirty="0">
                <a:solidFill>
                  <a:srgbClr val="FFFFFF"/>
                </a:solidFill>
              </a:rPr>
              <a:t>We look forward to seeing you in September!</a:t>
            </a:r>
          </a:p>
        </p:txBody>
      </p:sp>
      <p:sp>
        <p:nvSpPr>
          <p:cNvPr id="1039" name="Oval 1034">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1" descr="rpsbadge">
            <a:extLst>
              <a:ext uri="{FF2B5EF4-FFF2-40B4-BE49-F238E27FC236}">
                <a16:creationId xmlns:a16="http://schemas.microsoft.com/office/drawing/2014/main" id="{3CFC69E3-0733-4DE6-8091-46D963F2150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6747" y="1536836"/>
            <a:ext cx="4252055" cy="378432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142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d54b948-dcb7-4eec-a250-12f047c03f0e" xsi:nil="true"/>
    <lcf76f155ced4ddcb4097134ff3c332f xmlns="3cac8201-e823-4a6b-92d0-f5614019982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C2F030196D72149974043AD9C5168DB" ma:contentTypeVersion="13" ma:contentTypeDescription="Create a new document." ma:contentTypeScope="" ma:versionID="484c1853436bc360a78f54164ec4af57">
  <xsd:schema xmlns:xsd="http://www.w3.org/2001/XMLSchema" xmlns:xs="http://www.w3.org/2001/XMLSchema" xmlns:p="http://schemas.microsoft.com/office/2006/metadata/properties" xmlns:ns2="3cac8201-e823-4a6b-92d0-f56140199823" xmlns:ns3="5d54b948-dcb7-4eec-a250-12f047c03f0e" targetNamespace="http://schemas.microsoft.com/office/2006/metadata/properties" ma:root="true" ma:fieldsID="7b49c2198d24c44d2e311c4f7094f470" ns2:_="" ns3:_="">
    <xsd:import namespace="3cac8201-e823-4a6b-92d0-f56140199823"/>
    <xsd:import namespace="5d54b948-dcb7-4eec-a250-12f047c03f0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ac8201-e823-4a6b-92d0-f561401998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bc6f175-7900-4aff-9575-e58580a681f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54b948-dcb7-4eec-a250-12f047c03f0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fb31840-74ef-4790-baa1-dfb1146e50e1}" ma:internalName="TaxCatchAll" ma:showField="CatchAllData" ma:web="5d54b948-dcb7-4eec-a250-12f047c03f0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CEF607-959B-4A46-9AF7-57C87B8AD770}">
  <ds:schemaRefs>
    <ds:schemaRef ds:uri="http://purl.org/dc/terms/"/>
    <ds:schemaRef ds:uri="http://purl.org/dc/dcmitype/"/>
    <ds:schemaRef ds:uri="98690b8d-1dd0-43f5-b3f3-7e731637f064"/>
    <ds:schemaRef ds:uri="http://purl.org/dc/elements/1.1/"/>
    <ds:schemaRef ds:uri="b4476d0a-5245-41c2-a842-0498cd8268ad"/>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5d54b948-dcb7-4eec-a250-12f047c03f0e"/>
    <ds:schemaRef ds:uri="3cac8201-e823-4a6b-92d0-f56140199823"/>
  </ds:schemaRefs>
</ds:datastoreItem>
</file>

<file path=customXml/itemProps2.xml><?xml version="1.0" encoding="utf-8"?>
<ds:datastoreItem xmlns:ds="http://schemas.openxmlformats.org/officeDocument/2006/customXml" ds:itemID="{21102539-8711-4E07-B592-BA333BDD05C9}">
  <ds:schemaRefs>
    <ds:schemaRef ds:uri="http://schemas.microsoft.com/sharepoint/v3/contenttype/forms"/>
  </ds:schemaRefs>
</ds:datastoreItem>
</file>

<file path=customXml/itemProps3.xml><?xml version="1.0" encoding="utf-8"?>
<ds:datastoreItem xmlns:ds="http://schemas.openxmlformats.org/officeDocument/2006/customXml" ds:itemID="{87A48DAB-6B47-4383-BE7E-148565AEF5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ac8201-e823-4a6b-92d0-f56140199823"/>
    <ds:schemaRef ds:uri="5d54b948-dcb7-4eec-a250-12f047c03f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TM03090434[[fn=Wood Type]]</Template>
  <TotalTime>59</TotalTime>
  <Words>214</Words>
  <Application>Microsoft Office PowerPoint</Application>
  <PresentationFormat>Widescreen</PresentationFormat>
  <Paragraphs>18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Welcome to Year Two</vt:lpstr>
      <vt:lpstr>Our Staff </vt:lpstr>
      <vt:lpstr>The School Day </vt:lpstr>
      <vt:lpstr>PE, homework and daily equipment</vt:lpstr>
      <vt:lpstr>We look forward to seeing you in September!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Six</dc:title>
  <dc:creator>Helen Couling</dc:creator>
  <cp:lastModifiedBy>Jan Price</cp:lastModifiedBy>
  <cp:revision>32</cp:revision>
  <dcterms:created xsi:type="dcterms:W3CDTF">2023-07-14T14:50:41Z</dcterms:created>
  <dcterms:modified xsi:type="dcterms:W3CDTF">2026-07-16T08:21:24Z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0x0101005C2F030196D72149974043AD9C5168DB</vt:lpwstr>
  </property>
  <property fmtid="{D5CDD505-2E9C-101B-9397-08002B2CF9AE}" pid="3" name="MediaServiceImageTags">
    <vt:lpwstr/>
  </property>
</Properties>
</file>