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57" r:id="rId7"/>
    <p:sldId id="258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2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 Price" userId="b4c44536-a5b1-4987-9ba1-25dcf674356d" providerId="ADAL" clId="{B8F5C61F-FB39-4097-85D1-2915BA1A1857}"/>
    <pc:docChg chg="custSel modSld">
      <pc:chgData name="Jan Price" userId="b4c44536-a5b1-4987-9ba1-25dcf674356d" providerId="ADAL" clId="{B8F5C61F-FB39-4097-85D1-2915BA1A1857}" dt="2026-07-16T08:18:35.484" v="98" actId="1076"/>
      <pc:docMkLst>
        <pc:docMk/>
      </pc:docMkLst>
      <pc:sldChg chg="addSp modSp mod">
        <pc:chgData name="Jan Price" userId="b4c44536-a5b1-4987-9ba1-25dcf674356d" providerId="ADAL" clId="{B8F5C61F-FB39-4097-85D1-2915BA1A1857}" dt="2026-07-16T08:18:35.484" v="98" actId="1076"/>
        <pc:sldMkLst>
          <pc:docMk/>
          <pc:sldMk cId="4157570378" sldId="257"/>
        </pc:sldMkLst>
        <pc:spChg chg="mod">
          <ac:chgData name="Jan Price" userId="b4c44536-a5b1-4987-9ba1-25dcf674356d" providerId="ADAL" clId="{B8F5C61F-FB39-4097-85D1-2915BA1A1857}" dt="2026-07-16T08:18:17.212" v="93" actId="1076"/>
          <ac:spMkLst>
            <pc:docMk/>
            <pc:sldMk cId="4157570378" sldId="257"/>
            <ac:spMk id="2" creationId="{6A2AAEA7-EFEE-4F14-AA5B-F67FFCE09E82}"/>
          </ac:spMkLst>
        </pc:spChg>
        <pc:spChg chg="mod">
          <ac:chgData name="Jan Price" userId="b4c44536-a5b1-4987-9ba1-25dcf674356d" providerId="ADAL" clId="{B8F5C61F-FB39-4097-85D1-2915BA1A1857}" dt="2026-07-16T08:18:32.178" v="96" actId="6549"/>
          <ac:spMkLst>
            <pc:docMk/>
            <pc:sldMk cId="4157570378" sldId="257"/>
            <ac:spMk id="3" creationId="{759A3C29-A9FA-4560-9BE4-61ED43BF4267}"/>
          </ac:spMkLst>
        </pc:spChg>
        <pc:picChg chg="mod">
          <ac:chgData name="Jan Price" userId="b4c44536-a5b1-4987-9ba1-25dcf674356d" providerId="ADAL" clId="{B8F5C61F-FB39-4097-85D1-2915BA1A1857}" dt="2026-07-16T08:18:34.035" v="97" actId="1076"/>
          <ac:picMkLst>
            <pc:docMk/>
            <pc:sldMk cId="4157570378" sldId="257"/>
            <ac:picMk id="4" creationId="{9AC906C7-F12D-45C2-82E4-9DDF979855F4}"/>
          </ac:picMkLst>
        </pc:picChg>
        <pc:picChg chg="mod">
          <ac:chgData name="Jan Price" userId="b4c44536-a5b1-4987-9ba1-25dcf674356d" providerId="ADAL" clId="{B8F5C61F-FB39-4097-85D1-2915BA1A1857}" dt="2026-07-16T08:18:35.484" v="98" actId="1076"/>
          <ac:picMkLst>
            <pc:docMk/>
            <pc:sldMk cId="4157570378" sldId="257"/>
            <ac:picMk id="9" creationId="{C77E1C0B-DA94-483C-80A8-E635112E9E83}"/>
          </ac:picMkLst>
        </pc:picChg>
        <pc:picChg chg="add mod">
          <ac:chgData name="Jan Price" userId="b4c44536-a5b1-4987-9ba1-25dcf674356d" providerId="ADAL" clId="{B8F5C61F-FB39-4097-85D1-2915BA1A1857}" dt="2026-07-16T08:17:54.182" v="76" actId="1076"/>
          <ac:picMkLst>
            <pc:docMk/>
            <pc:sldMk cId="4157570378" sldId="257"/>
            <ac:picMk id="10" creationId="{E6DE62A0-E906-43CA-B0DA-12FF617C26BA}"/>
          </ac:picMkLst>
        </pc:picChg>
      </pc:sldChg>
      <pc:sldChg chg="addSp modSp">
        <pc:chgData name="Jan Price" userId="b4c44536-a5b1-4987-9ba1-25dcf674356d" providerId="ADAL" clId="{B8F5C61F-FB39-4097-85D1-2915BA1A1857}" dt="2026-07-16T08:18:01.462" v="79" actId="1076"/>
        <pc:sldMkLst>
          <pc:docMk/>
          <pc:sldMk cId="823000565" sldId="258"/>
        </pc:sldMkLst>
        <pc:picChg chg="add mod">
          <ac:chgData name="Jan Price" userId="b4c44536-a5b1-4987-9ba1-25dcf674356d" providerId="ADAL" clId="{B8F5C61F-FB39-4097-85D1-2915BA1A1857}" dt="2026-07-16T08:18:01.462" v="79" actId="1076"/>
          <ac:picMkLst>
            <pc:docMk/>
            <pc:sldMk cId="823000565" sldId="258"/>
            <ac:picMk id="6" creationId="{96BA7A1F-A77C-41BF-A441-FB2D183DBF23}"/>
          </ac:picMkLst>
        </pc:picChg>
      </pc:sldChg>
      <pc:sldChg chg="addSp modSp mod">
        <pc:chgData name="Jan Price" userId="b4c44536-a5b1-4987-9ba1-25dcf674356d" providerId="ADAL" clId="{B8F5C61F-FB39-4097-85D1-2915BA1A1857}" dt="2026-07-16T08:17:48.992" v="73" actId="1076"/>
        <pc:sldMkLst>
          <pc:docMk/>
          <pc:sldMk cId="1578829579" sldId="259"/>
        </pc:sldMkLst>
        <pc:spChg chg="mod">
          <ac:chgData name="Jan Price" userId="b4c44536-a5b1-4987-9ba1-25dcf674356d" providerId="ADAL" clId="{B8F5C61F-FB39-4097-85D1-2915BA1A1857}" dt="2026-07-16T08:16:24.774" v="8" actId="20577"/>
          <ac:spMkLst>
            <pc:docMk/>
            <pc:sldMk cId="1578829579" sldId="259"/>
            <ac:spMk id="3" creationId="{4D427630-2536-40D4-BBA6-78354B447244}"/>
          </ac:spMkLst>
        </pc:spChg>
        <pc:spChg chg="add mod">
          <ac:chgData name="Jan Price" userId="b4c44536-a5b1-4987-9ba1-25dcf674356d" providerId="ADAL" clId="{B8F5C61F-FB39-4097-85D1-2915BA1A1857}" dt="2026-07-16T08:16:43.163" v="26" actId="122"/>
          <ac:spMkLst>
            <pc:docMk/>
            <pc:sldMk cId="1578829579" sldId="259"/>
            <ac:spMk id="5" creationId="{DBD0269C-073D-48A8-95C2-10CAE0E57D58}"/>
          </ac:spMkLst>
        </pc:spChg>
        <pc:spChg chg="add mod">
          <ac:chgData name="Jan Price" userId="b4c44536-a5b1-4987-9ba1-25dcf674356d" providerId="ADAL" clId="{B8F5C61F-FB39-4097-85D1-2915BA1A1857}" dt="2026-07-16T08:17:07.472" v="41" actId="113"/>
          <ac:spMkLst>
            <pc:docMk/>
            <pc:sldMk cId="1578829579" sldId="259"/>
            <ac:spMk id="10" creationId="{E54A8840-1431-4C3C-B837-63053E319A6D}"/>
          </ac:spMkLst>
        </pc:spChg>
        <pc:spChg chg="add mod">
          <ac:chgData name="Jan Price" userId="b4c44536-a5b1-4987-9ba1-25dcf674356d" providerId="ADAL" clId="{B8F5C61F-FB39-4097-85D1-2915BA1A1857}" dt="2026-07-16T08:17:21.302" v="56" actId="20577"/>
          <ac:spMkLst>
            <pc:docMk/>
            <pc:sldMk cId="1578829579" sldId="259"/>
            <ac:spMk id="11" creationId="{2F7A2C05-CB14-437B-8053-D60521580679}"/>
          </ac:spMkLst>
        </pc:spChg>
        <pc:spChg chg="add mod">
          <ac:chgData name="Jan Price" userId="b4c44536-a5b1-4987-9ba1-25dcf674356d" providerId="ADAL" clId="{B8F5C61F-FB39-4097-85D1-2915BA1A1857}" dt="2026-07-16T08:17:33.205" v="70" actId="20577"/>
          <ac:spMkLst>
            <pc:docMk/>
            <pc:sldMk cId="1578829579" sldId="259"/>
            <ac:spMk id="12" creationId="{4E2F1A3C-186A-4412-B92A-D4DD215AB28D}"/>
          </ac:spMkLst>
        </pc:spChg>
        <pc:picChg chg="mod">
          <ac:chgData name="Jan Price" userId="b4c44536-a5b1-4987-9ba1-25dcf674356d" providerId="ADAL" clId="{B8F5C61F-FB39-4097-85D1-2915BA1A1857}" dt="2026-07-16T08:16:31.642" v="11" actId="1076"/>
          <ac:picMkLst>
            <pc:docMk/>
            <pc:sldMk cId="1578829579" sldId="259"/>
            <ac:picMk id="4" creationId="{552476DA-ECD1-408A-9249-3D6D961E772A}"/>
          </ac:picMkLst>
        </pc:picChg>
        <pc:picChg chg="mod">
          <ac:chgData name="Jan Price" userId="b4c44536-a5b1-4987-9ba1-25dcf674356d" providerId="ADAL" clId="{B8F5C61F-FB39-4097-85D1-2915BA1A1857}" dt="2026-07-16T08:16:34.042" v="12" actId="1076"/>
          <ac:picMkLst>
            <pc:docMk/>
            <pc:sldMk cId="1578829579" sldId="259"/>
            <ac:picMk id="8" creationId="{B64C11A2-FC52-4986-AC3D-989B1BE09253}"/>
          </ac:picMkLst>
        </pc:picChg>
        <pc:picChg chg="add mod">
          <ac:chgData name="Jan Price" userId="b4c44536-a5b1-4987-9ba1-25dcf674356d" providerId="ADAL" clId="{B8F5C61F-FB39-4097-85D1-2915BA1A1857}" dt="2026-07-16T08:17:48.992" v="73" actId="1076"/>
          <ac:picMkLst>
            <pc:docMk/>
            <pc:sldMk cId="1578829579" sldId="259"/>
            <ac:picMk id="13" creationId="{282FF5A8-2366-41BA-8A11-EE82944D6FF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36979-A8EE-4F71-91EB-3EA1B69997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FDEB5C-8202-4F3D-9C43-B3095DF68F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46E454-858D-46E1-A41C-11B185A0E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4955-DDEC-4B61-91B8-9A02155B0337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B45333-FD99-4E6E-B49B-7AA2FC735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AA6C0-8D4F-49D1-98D3-D8F7F9D7B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8FA4-8533-41B9-B99A-80521FF64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665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84C78-846C-45C6-AB55-099FBD94A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723A1F-B9FA-4B66-AACC-0278E14A0D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8DFB9D-8176-42AF-BCB8-22CB98B8BD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4955-DDEC-4B61-91B8-9A02155B0337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7CD3B2-0E48-443D-A39E-4DD09AAAD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8FEB1-ED0B-4E1B-BE15-12573B1F60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8FA4-8533-41B9-B99A-80521FF64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605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A7839-693F-48C9-A4E1-0D44C89EBF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A1FE5D-8F7E-489C-A510-D0BA963058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8CAE24-DD51-4DCA-9842-8ACDEE730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4955-DDEC-4B61-91B8-9A02155B0337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7DF5C9-F6FD-401E-88C4-97ED8D636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A3ECD3-6353-496B-9187-1727601BD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8FA4-8533-41B9-B99A-80521FF64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65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FFB309-A6D1-4B73-8601-752E4875F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2F0C87-0FD6-4A35-84C8-F8FB8F25D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6B0F3F-C55E-4440-9C61-4248E45F3F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EF7634-BB69-4825-95D4-5C9DFAED8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4955-DDEC-4B61-91B8-9A02155B0337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161337-87BE-44F7-940D-8562C7661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33C3B9-2C0E-488E-BD1A-5CFFC2378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8FA4-8533-41B9-B99A-80521FF64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034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3CDC9-4C03-4706-AF76-3B47E0D84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326690-BFFA-4BF4-A2DC-675055E76E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816C93-A9C1-4D74-B3D6-981EB35879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63284BC-6BAE-492D-A67C-39EB9BEC41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6E54674-D282-4188-A0F5-FFB2135BD0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25AD2CE-F0C8-4C03-9898-F4A7854DA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4955-DDEC-4B61-91B8-9A02155B0337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4DA4C6-3C21-4DFA-BBA7-A2B36EF22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A00CC2-57C5-463A-B7F1-F5094F22C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8FA4-8533-41B9-B99A-80521FF64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735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D0872-78D1-4959-B435-E2313EDFC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8431C0-F3BE-48DD-B128-D8DA11764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4955-DDEC-4B61-91B8-9A02155B0337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7DF33E-94C8-4D80-8D1C-4C5B7FB8C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52D1E5-2F68-4C00-A823-BF1EDDD5F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8FA4-8533-41B9-B99A-80521FF64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08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20D32D-359D-4354-9D43-C36B8CA68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4955-DDEC-4B61-91B8-9A02155B0337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45CC98-B025-4A0B-A0E1-5F400A189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16FD66-052D-43B0-836B-F51B807877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8FA4-8533-41B9-B99A-80521FF64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82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7BFF72-522D-4F45-8B6B-760AFBEF1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9369D1-0D6A-48D7-BD95-AA816C8B14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6C0D42-D9B4-4E49-AEEB-4B45C94CAA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8C863B-A143-4DBF-92F6-62D68C2CA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4955-DDEC-4B61-91B8-9A02155B0337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48AC09-16F8-4B1A-A140-32F2F8CDE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895BC8-713B-4565-9A20-3AA192D27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8FA4-8533-41B9-B99A-80521FF64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314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A5072F-DF91-429A-B851-5567EF00D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D4DBF4-397E-4CDE-8532-6A6FE43F0F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081956-D017-4E9F-B064-68BA6B82BC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5807E1-D8AA-40FA-BE5C-05050E7EE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4955-DDEC-4B61-91B8-9A02155B0337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B2D8BA-746E-4DF1-B52A-BDCC43A37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EA3B95-2288-4943-9B1F-260F0A0FF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8FA4-8533-41B9-B99A-80521FF64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672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E06466-AAFA-48DB-B59B-A898A3A66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1F7D07-D6C3-4F49-B616-547F193475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3D986D-22AE-4547-9A07-CD8ACA2029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4955-DDEC-4B61-91B8-9A02155B0337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6B12DD-C075-4B9B-BC37-B3A6FEFAE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FE1559-6450-4630-A365-F9245F0AD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8FA4-8533-41B9-B99A-80521FF64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011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C0012D-1A04-44E5-B501-F19E666690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D49315-3B8E-46EE-8AFB-908B8EF9D6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975633-5ED6-43CE-8159-A816364FE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4955-DDEC-4B61-91B8-9A02155B0337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E764F1-6FB5-4021-9B00-18B5857741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1DABB3-8853-497E-B534-8917ABCDE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F8FA4-8533-41B9-B99A-80521FF64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155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6DBC86-62F5-4403-9072-A99BDD43E0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1C63F8-65AB-42AB-B828-CC86D86A86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E15971-DE11-4F9A-9274-C12F4132A4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454955-DDEC-4B61-91B8-9A02155B0337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7EBBFD-E092-4DE8-925E-69D5DC1ED6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16C2F2-1D2B-4AD3-A1D2-6C51804FB0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2F8FA4-8533-41B9-B99A-80521FF64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336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7" name="Rectangle 1030">
            <a:extLst>
              <a:ext uri="{FF2B5EF4-FFF2-40B4-BE49-F238E27FC236}">
                <a16:creationId xmlns:a16="http://schemas.microsoft.com/office/drawing/2014/main" id="{3301E07F-4F79-4B58-8698-EF24DC1EC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38" name="Arc 1032">
            <a:extLst>
              <a:ext uri="{FF2B5EF4-FFF2-40B4-BE49-F238E27FC236}">
                <a16:creationId xmlns:a16="http://schemas.microsoft.com/office/drawing/2014/main" id="{E58B2195-5055-402F-A3E7-53FF0E498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25836" y="775849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85F4CA-C814-4502-B381-A31E898024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80738" y="647593"/>
            <a:ext cx="4467792" cy="3060541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Welcome to Year One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3E5E8B-BC42-4217-973D-9CA9E58F8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80738" y="3800209"/>
            <a:ext cx="4467792" cy="2410198"/>
          </a:xfrm>
        </p:spPr>
        <p:txBody>
          <a:bodyPr>
            <a:normAutofit/>
          </a:bodyPr>
          <a:lstStyle/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1039" name="Oval 1034">
            <a:extLst>
              <a:ext uri="{FF2B5EF4-FFF2-40B4-BE49-F238E27FC236}">
                <a16:creationId xmlns:a16="http://schemas.microsoft.com/office/drawing/2014/main" id="{9EE6F773-742A-491A-9A00-A2A150DF50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4368" y="366810"/>
            <a:ext cx="6124381" cy="612438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1" descr="rpsbadge">
            <a:extLst>
              <a:ext uri="{FF2B5EF4-FFF2-40B4-BE49-F238E27FC236}">
                <a16:creationId xmlns:a16="http://schemas.microsoft.com/office/drawing/2014/main" id="{3CFC69E3-0733-4DE6-8091-46D963F21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06747" y="1536836"/>
            <a:ext cx="4252055" cy="3784328"/>
          </a:xfrm>
          <a:custGeom>
            <a:avLst/>
            <a:gdLst/>
            <a:ahLst/>
            <a:cxnLst/>
            <a:rect l="l" t="t" r="r" b="b"/>
            <a:pathLst>
              <a:path w="4273177" h="4470400">
                <a:moveTo>
                  <a:pt x="75080" y="0"/>
                </a:moveTo>
                <a:lnTo>
                  <a:pt x="4198097" y="0"/>
                </a:lnTo>
                <a:cubicBezTo>
                  <a:pt x="4239563" y="0"/>
                  <a:pt x="4273177" y="33614"/>
                  <a:pt x="4273177" y="75080"/>
                </a:cubicBezTo>
                <a:lnTo>
                  <a:pt x="4273177" y="4395320"/>
                </a:lnTo>
                <a:cubicBezTo>
                  <a:pt x="4273177" y="4436786"/>
                  <a:pt x="4239563" y="4470400"/>
                  <a:pt x="4198097" y="4470400"/>
                </a:cubicBezTo>
                <a:lnTo>
                  <a:pt x="75080" y="4470400"/>
                </a:lnTo>
                <a:cubicBezTo>
                  <a:pt x="33614" y="4470400"/>
                  <a:pt x="0" y="4436786"/>
                  <a:pt x="0" y="4395320"/>
                </a:cubicBezTo>
                <a:lnTo>
                  <a:pt x="0" y="75080"/>
                </a:lnTo>
                <a:cubicBezTo>
                  <a:pt x="0" y="33614"/>
                  <a:pt x="33614" y="0"/>
                  <a:pt x="7508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9136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0" name="Rectangle 1039">
            <a:extLst>
              <a:ext uri="{FF2B5EF4-FFF2-40B4-BE49-F238E27FC236}">
                <a16:creationId xmlns:a16="http://schemas.microsoft.com/office/drawing/2014/main" id="{AB902CB9-C7DC-4673-B7D5-F22DCF0EC5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3A8A5C-103E-4A5C-9A66-9EBEE8F16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57666"/>
            <a:ext cx="10515595" cy="1499852"/>
          </a:xfrm>
        </p:spPr>
        <p:txBody>
          <a:bodyPr anchor="b">
            <a:normAutofit/>
          </a:bodyPr>
          <a:lstStyle/>
          <a:p>
            <a:pPr algn="ctr"/>
            <a:r>
              <a:rPr lang="en-GB" sz="6000" b="1" dirty="0"/>
              <a:t>Our Staff </a:t>
            </a:r>
            <a:endParaRPr lang="en-GB" sz="6000" dirty="0">
              <a:cs typeface="Calibri Light" panose="020F03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427630-2536-40D4-BBA6-78354B4472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629233"/>
            <a:ext cx="10515595" cy="149307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dirty="0"/>
              <a:t>Year One teachers are Mrs Croydon (Amber) and Miss Blair (Coral).</a:t>
            </a:r>
          </a:p>
          <a:p>
            <a:pPr marL="0" indent="0" algn="ctr">
              <a:buNone/>
            </a:pPr>
            <a:r>
              <a:rPr lang="en-GB" dirty="0"/>
              <a:t> Ms Laidler and Mrs Tulip are the support staff for the year group. </a:t>
            </a:r>
            <a:endParaRPr lang="en-GB" sz="2000" dirty="0">
              <a:cs typeface="Calibri" panose="020F0502020204030204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52476DA-ECD1-408A-9249-3D6D961E77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4412" y="506570"/>
            <a:ext cx="1620056" cy="227938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26BDF44-EAD6-4D5C-AFA4-15441E1893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4475" y="373699"/>
            <a:ext cx="1892082" cy="24131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B89B697-F235-4968-8B0F-DE1B4B841C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6725" y="373699"/>
            <a:ext cx="2112191" cy="241225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64C11A2-FC52-4986-AC3D-989B1BE092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2641" y="484511"/>
            <a:ext cx="2058880" cy="232349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BD0269C-073D-48A8-95C2-10CAE0E57D58}"/>
              </a:ext>
            </a:extLst>
          </p:cNvPr>
          <p:cNvSpPr txBox="1"/>
          <p:nvPr/>
        </p:nvSpPr>
        <p:spPr>
          <a:xfrm>
            <a:off x="862641" y="2957666"/>
            <a:ext cx="19736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Mrs Croydon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4A8840-1431-4C3C-B837-63053E319A6D}"/>
              </a:ext>
            </a:extLst>
          </p:cNvPr>
          <p:cNvSpPr txBox="1"/>
          <p:nvPr/>
        </p:nvSpPr>
        <p:spPr>
          <a:xfrm>
            <a:off x="3351841" y="2957666"/>
            <a:ext cx="19736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Mrs Tulip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F7A2C05-CB14-437B-8053-D60521580679}"/>
              </a:ext>
            </a:extLst>
          </p:cNvPr>
          <p:cNvSpPr txBox="1"/>
          <p:nvPr/>
        </p:nvSpPr>
        <p:spPr>
          <a:xfrm>
            <a:off x="6012865" y="2936537"/>
            <a:ext cx="19736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Miss Blair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E2F1A3C-186A-4412-B92A-D4DD215AB28D}"/>
              </a:ext>
            </a:extLst>
          </p:cNvPr>
          <p:cNvSpPr txBox="1"/>
          <p:nvPr/>
        </p:nvSpPr>
        <p:spPr>
          <a:xfrm>
            <a:off x="8539548" y="2935609"/>
            <a:ext cx="19736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Ms Laidler</a:t>
            </a:r>
          </a:p>
        </p:txBody>
      </p:sp>
      <p:pic>
        <p:nvPicPr>
          <p:cNvPr id="13" name="Picture 1" descr="rpsbadge">
            <a:extLst>
              <a:ext uri="{FF2B5EF4-FFF2-40B4-BE49-F238E27FC236}">
                <a16:creationId xmlns:a16="http://schemas.microsoft.com/office/drawing/2014/main" id="{282FF5A8-2366-41BA-8A11-EE82944D6F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683499" y="276560"/>
            <a:ext cx="1350869" cy="1202273"/>
          </a:xfrm>
          <a:custGeom>
            <a:avLst/>
            <a:gdLst/>
            <a:ahLst/>
            <a:cxnLst/>
            <a:rect l="l" t="t" r="r" b="b"/>
            <a:pathLst>
              <a:path w="4273177" h="4470400">
                <a:moveTo>
                  <a:pt x="75080" y="0"/>
                </a:moveTo>
                <a:lnTo>
                  <a:pt x="4198097" y="0"/>
                </a:lnTo>
                <a:cubicBezTo>
                  <a:pt x="4239563" y="0"/>
                  <a:pt x="4273177" y="33614"/>
                  <a:pt x="4273177" y="75080"/>
                </a:cubicBezTo>
                <a:lnTo>
                  <a:pt x="4273177" y="4395320"/>
                </a:lnTo>
                <a:cubicBezTo>
                  <a:pt x="4273177" y="4436786"/>
                  <a:pt x="4239563" y="4470400"/>
                  <a:pt x="4198097" y="4470400"/>
                </a:cubicBezTo>
                <a:lnTo>
                  <a:pt x="75080" y="4470400"/>
                </a:lnTo>
                <a:cubicBezTo>
                  <a:pt x="33614" y="4470400"/>
                  <a:pt x="0" y="4436786"/>
                  <a:pt x="0" y="4395320"/>
                </a:cubicBezTo>
                <a:lnTo>
                  <a:pt x="0" y="75080"/>
                </a:lnTo>
                <a:cubicBezTo>
                  <a:pt x="0" y="33614"/>
                  <a:pt x="33614" y="0"/>
                  <a:pt x="7508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8829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352BEC0E-22F8-46D0-9632-375DB541B0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2AAEA7-EFEE-4F14-AA5B-F67FFCE09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-331216"/>
            <a:ext cx="6894576" cy="1783080"/>
          </a:xfrm>
        </p:spPr>
        <p:txBody>
          <a:bodyPr anchor="b">
            <a:normAutofit/>
          </a:bodyPr>
          <a:lstStyle/>
          <a:p>
            <a:r>
              <a:rPr lang="en-GB" sz="5400" dirty="0"/>
              <a:t>The School Day </a:t>
            </a:r>
          </a:p>
        </p:txBody>
      </p:sp>
      <p:sp>
        <p:nvSpPr>
          <p:cNvPr id="21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9A3C29-A9FA-4560-9BE4-61ED43BF42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537290"/>
            <a:ext cx="6894576" cy="348386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200" dirty="0"/>
              <a:t>Children will enter school via the playground door 1 at the front of the school building.  The doors will open at 8:45am and close at 8:55am.</a:t>
            </a:r>
          </a:p>
          <a:p>
            <a:r>
              <a:rPr lang="en-GB" sz="2200" dirty="0"/>
              <a:t>Children will leave school at 3:20pm via playground door 2.  Both doors are on the same yard.</a:t>
            </a:r>
          </a:p>
          <a:p>
            <a:pPr marL="0" indent="0">
              <a:buNone/>
            </a:pPr>
            <a:r>
              <a:rPr lang="en-GB" sz="2200" dirty="0">
                <a:cs typeface="Calibri"/>
              </a:rPr>
              <a:t>       Playground door 1		Playground door 2</a:t>
            </a:r>
          </a:p>
        </p:txBody>
      </p:sp>
      <p:pic>
        <p:nvPicPr>
          <p:cNvPr id="2051" name="Picture 3" descr="DSC06885 (2)">
            <a:extLst>
              <a:ext uri="{FF2B5EF4-FFF2-40B4-BE49-F238E27FC236}">
                <a16:creationId xmlns:a16="http://schemas.microsoft.com/office/drawing/2014/main" id="{D8341C31-2EAB-40A6-936A-E6BF788806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6" r="16666"/>
          <a:stretch>
            <a:fillRect/>
          </a:stretch>
        </p:blipFill>
        <p:spPr bwMode="auto">
          <a:xfrm>
            <a:off x="8452687" y="2324156"/>
            <a:ext cx="2818233" cy="2818233"/>
          </a:xfrm>
          <a:prstGeom prst="rect">
            <a:avLst/>
          </a:prstGeom>
          <a:noFill/>
          <a:ln w="190500" cap="sq" algn="ctr">
            <a:solidFill>
              <a:srgbClr val="C8C6BD"/>
            </a:solidFill>
            <a:miter lim="800000"/>
            <a:headEnd/>
            <a:tailEnd/>
          </a:ln>
          <a:effectLst>
            <a:outerShdw blurRad="254000" algn="ctr" rotWithShape="0">
              <a:srgbClr val="000000">
                <a:alpha val="42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AC906C7-F12D-45C2-82E4-9DDF979855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7481" y="4774506"/>
            <a:ext cx="1880216" cy="18256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77E1C0B-DA94-483C-80A8-E635112E9E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0779" y="4774506"/>
            <a:ext cx="1630254" cy="1825629"/>
          </a:xfrm>
          <a:prstGeom prst="rect">
            <a:avLst/>
          </a:prstGeom>
        </p:spPr>
      </p:pic>
      <p:pic>
        <p:nvPicPr>
          <p:cNvPr id="10" name="Picture 1" descr="rpsbadge">
            <a:extLst>
              <a:ext uri="{FF2B5EF4-FFF2-40B4-BE49-F238E27FC236}">
                <a16:creationId xmlns:a16="http://schemas.microsoft.com/office/drawing/2014/main" id="{E6DE62A0-E906-43CA-B0DA-12FF617C26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362979" y="329184"/>
            <a:ext cx="1469623" cy="1307964"/>
          </a:xfrm>
          <a:custGeom>
            <a:avLst/>
            <a:gdLst/>
            <a:ahLst/>
            <a:cxnLst/>
            <a:rect l="l" t="t" r="r" b="b"/>
            <a:pathLst>
              <a:path w="4273177" h="4470400">
                <a:moveTo>
                  <a:pt x="75080" y="0"/>
                </a:moveTo>
                <a:lnTo>
                  <a:pt x="4198097" y="0"/>
                </a:lnTo>
                <a:cubicBezTo>
                  <a:pt x="4239563" y="0"/>
                  <a:pt x="4273177" y="33614"/>
                  <a:pt x="4273177" y="75080"/>
                </a:cubicBezTo>
                <a:lnTo>
                  <a:pt x="4273177" y="4395320"/>
                </a:lnTo>
                <a:cubicBezTo>
                  <a:pt x="4273177" y="4436786"/>
                  <a:pt x="4239563" y="4470400"/>
                  <a:pt x="4198097" y="4470400"/>
                </a:cubicBezTo>
                <a:lnTo>
                  <a:pt x="75080" y="4470400"/>
                </a:lnTo>
                <a:cubicBezTo>
                  <a:pt x="33614" y="4470400"/>
                  <a:pt x="0" y="4436786"/>
                  <a:pt x="0" y="4395320"/>
                </a:cubicBezTo>
                <a:lnTo>
                  <a:pt x="0" y="75080"/>
                </a:lnTo>
                <a:cubicBezTo>
                  <a:pt x="0" y="33614"/>
                  <a:pt x="33614" y="0"/>
                  <a:pt x="7508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75703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D90EC3-F2FE-4866-8BA4-C9975ADAC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138036"/>
            <a:ext cx="4085665" cy="1402470"/>
          </a:xfrm>
        </p:spPr>
        <p:txBody>
          <a:bodyPr anchor="t">
            <a:normAutofit/>
          </a:bodyPr>
          <a:lstStyle/>
          <a:p>
            <a:r>
              <a:rPr lang="en-GB" sz="3200"/>
              <a:t>PE, homework and daily equipment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E680B7-CDC5-4973-87C1-AFCE1FDF30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551176"/>
            <a:ext cx="4085665" cy="359120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1700" dirty="0"/>
              <a:t>Year One PE day is on </a:t>
            </a:r>
            <a:r>
              <a:rPr lang="en-GB" sz="1700" b="1" dirty="0"/>
              <a:t>Wednesday</a:t>
            </a:r>
            <a:r>
              <a:rPr lang="en-GB" sz="1700" dirty="0"/>
              <a:t>.  Children will leave their P.E kits in school and </a:t>
            </a:r>
            <a:r>
              <a:rPr lang="en-GB" sz="1700"/>
              <a:t>it </a:t>
            </a:r>
            <a:r>
              <a:rPr lang="en-GB" sz="1700" dirty="0"/>
              <a:t>will be sent home at the end of every half term. Please ensure every item is clearly labelled. Children will need to remove earrings at home before any physical activity.  </a:t>
            </a:r>
          </a:p>
          <a:p>
            <a:r>
              <a:rPr lang="en-GB" sz="1700" dirty="0"/>
              <a:t>Children will need to bring their folder containing their home school contact book and reading books </a:t>
            </a:r>
            <a:r>
              <a:rPr lang="en-GB" sz="1700" b="1" dirty="0"/>
              <a:t>everyday</a:t>
            </a:r>
            <a:r>
              <a:rPr lang="en-GB" sz="1700" dirty="0"/>
              <a:t>. They will also need to bring their RPS water bottle to school </a:t>
            </a:r>
            <a:r>
              <a:rPr lang="en-GB" sz="1700"/>
              <a:t>each </a:t>
            </a:r>
            <a:r>
              <a:rPr lang="en-GB" sz="1700" dirty="0"/>
              <a:t>day. </a:t>
            </a:r>
            <a:endParaRPr lang="en-GB" sz="1700">
              <a:cs typeface="Calibri"/>
            </a:endParaRPr>
          </a:p>
          <a:p>
            <a:r>
              <a:rPr lang="en-GB" sz="1700" dirty="0"/>
              <a:t>Homework will be given every Friday and needs to be handed back in the following Tuesday. 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23D66B-1D92-824A-9F74-DC858835E8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9493" y="267374"/>
            <a:ext cx="4822016" cy="6433543"/>
          </a:xfrm>
          <a:prstGeom prst="rect">
            <a:avLst/>
          </a:prstGeom>
        </p:spPr>
      </p:pic>
      <p:pic>
        <p:nvPicPr>
          <p:cNvPr id="6" name="Picture 1" descr="rpsbadge">
            <a:extLst>
              <a:ext uri="{FF2B5EF4-FFF2-40B4-BE49-F238E27FC236}">
                <a16:creationId xmlns:a16="http://schemas.microsoft.com/office/drawing/2014/main" id="{96BA7A1F-A77C-41BF-A441-FB2D183DBF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003781" y="267374"/>
            <a:ext cx="964287" cy="858215"/>
          </a:xfrm>
          <a:custGeom>
            <a:avLst/>
            <a:gdLst/>
            <a:ahLst/>
            <a:cxnLst/>
            <a:rect l="l" t="t" r="r" b="b"/>
            <a:pathLst>
              <a:path w="4273177" h="4470400">
                <a:moveTo>
                  <a:pt x="75080" y="0"/>
                </a:moveTo>
                <a:lnTo>
                  <a:pt x="4198097" y="0"/>
                </a:lnTo>
                <a:cubicBezTo>
                  <a:pt x="4239563" y="0"/>
                  <a:pt x="4273177" y="33614"/>
                  <a:pt x="4273177" y="75080"/>
                </a:cubicBezTo>
                <a:lnTo>
                  <a:pt x="4273177" y="4395320"/>
                </a:lnTo>
                <a:cubicBezTo>
                  <a:pt x="4273177" y="4436786"/>
                  <a:pt x="4239563" y="4470400"/>
                  <a:pt x="4198097" y="4470400"/>
                </a:cubicBezTo>
                <a:lnTo>
                  <a:pt x="75080" y="4470400"/>
                </a:lnTo>
                <a:cubicBezTo>
                  <a:pt x="33614" y="4470400"/>
                  <a:pt x="0" y="4436786"/>
                  <a:pt x="0" y="4395320"/>
                </a:cubicBezTo>
                <a:lnTo>
                  <a:pt x="0" y="75080"/>
                </a:lnTo>
                <a:cubicBezTo>
                  <a:pt x="0" y="33614"/>
                  <a:pt x="33614" y="0"/>
                  <a:pt x="7508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30005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7" name="Rectangle 1030">
            <a:extLst>
              <a:ext uri="{FF2B5EF4-FFF2-40B4-BE49-F238E27FC236}">
                <a16:creationId xmlns:a16="http://schemas.microsoft.com/office/drawing/2014/main" id="{3301E07F-4F79-4B58-8698-EF24DC1EC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38" name="Arc 1032">
            <a:extLst>
              <a:ext uri="{FF2B5EF4-FFF2-40B4-BE49-F238E27FC236}">
                <a16:creationId xmlns:a16="http://schemas.microsoft.com/office/drawing/2014/main" id="{E58B2195-5055-402F-A3E7-53FF0E498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25836" y="775849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85F4CA-C814-4502-B381-A31E898024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16478" y="2269798"/>
            <a:ext cx="4467792" cy="3060541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FFFFFF"/>
                </a:solidFill>
              </a:rPr>
              <a:t>We look forward to seeing you in September!</a:t>
            </a:r>
          </a:p>
        </p:txBody>
      </p:sp>
      <p:sp>
        <p:nvSpPr>
          <p:cNvPr id="1039" name="Oval 1034">
            <a:extLst>
              <a:ext uri="{FF2B5EF4-FFF2-40B4-BE49-F238E27FC236}">
                <a16:creationId xmlns:a16="http://schemas.microsoft.com/office/drawing/2014/main" id="{9EE6F773-742A-491A-9A00-A2A150DF50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4368" y="366810"/>
            <a:ext cx="6124381" cy="612438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1" descr="rpsbadge">
            <a:extLst>
              <a:ext uri="{FF2B5EF4-FFF2-40B4-BE49-F238E27FC236}">
                <a16:creationId xmlns:a16="http://schemas.microsoft.com/office/drawing/2014/main" id="{3CFC69E3-0733-4DE6-8091-46D963F21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06747" y="1536836"/>
            <a:ext cx="4252055" cy="3784328"/>
          </a:xfrm>
          <a:custGeom>
            <a:avLst/>
            <a:gdLst/>
            <a:ahLst/>
            <a:cxnLst/>
            <a:rect l="l" t="t" r="r" b="b"/>
            <a:pathLst>
              <a:path w="4273177" h="4470400">
                <a:moveTo>
                  <a:pt x="75080" y="0"/>
                </a:moveTo>
                <a:lnTo>
                  <a:pt x="4198097" y="0"/>
                </a:lnTo>
                <a:cubicBezTo>
                  <a:pt x="4239563" y="0"/>
                  <a:pt x="4273177" y="33614"/>
                  <a:pt x="4273177" y="75080"/>
                </a:cubicBezTo>
                <a:lnTo>
                  <a:pt x="4273177" y="4395320"/>
                </a:lnTo>
                <a:cubicBezTo>
                  <a:pt x="4273177" y="4436786"/>
                  <a:pt x="4239563" y="4470400"/>
                  <a:pt x="4198097" y="4470400"/>
                </a:cubicBezTo>
                <a:lnTo>
                  <a:pt x="75080" y="4470400"/>
                </a:lnTo>
                <a:cubicBezTo>
                  <a:pt x="33614" y="4470400"/>
                  <a:pt x="0" y="4436786"/>
                  <a:pt x="0" y="4395320"/>
                </a:cubicBezTo>
                <a:lnTo>
                  <a:pt x="0" y="75080"/>
                </a:lnTo>
                <a:cubicBezTo>
                  <a:pt x="0" y="33614"/>
                  <a:pt x="33614" y="0"/>
                  <a:pt x="7508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1142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C2F030196D72149974043AD9C5168DB" ma:contentTypeVersion="13" ma:contentTypeDescription="Create a new document." ma:contentTypeScope="" ma:versionID="484c1853436bc360a78f54164ec4af57">
  <xsd:schema xmlns:xsd="http://www.w3.org/2001/XMLSchema" xmlns:xs="http://www.w3.org/2001/XMLSchema" xmlns:p="http://schemas.microsoft.com/office/2006/metadata/properties" xmlns:ns2="3cac8201-e823-4a6b-92d0-f56140199823" xmlns:ns3="5d54b948-dcb7-4eec-a250-12f047c03f0e" targetNamespace="http://schemas.microsoft.com/office/2006/metadata/properties" ma:root="true" ma:fieldsID="7b49c2198d24c44d2e311c4f7094f470" ns2:_="" ns3:_="">
    <xsd:import namespace="3cac8201-e823-4a6b-92d0-f56140199823"/>
    <xsd:import namespace="5d54b948-dcb7-4eec-a250-12f047c03f0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ac8201-e823-4a6b-92d0-f561401998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bbc6f175-7900-4aff-9575-e58580a681f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54b948-dcb7-4eec-a250-12f047c03f0e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ffb31840-74ef-4790-baa1-dfb1146e50e1}" ma:internalName="TaxCatchAll" ma:showField="CatchAllData" ma:web="5d54b948-dcb7-4eec-a250-12f047c03f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d54b948-dcb7-4eec-a250-12f047c03f0e" xsi:nil="true"/>
    <lcf76f155ced4ddcb4097134ff3c332f xmlns="3cac8201-e823-4a6b-92d0-f56140199823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1895FC9-B122-4DC9-95E6-33F949FA3F6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cac8201-e823-4a6b-92d0-f56140199823"/>
    <ds:schemaRef ds:uri="5d54b948-dcb7-4eec-a250-12f047c03f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1102539-8711-4E07-B592-BA333BDD05C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4CEF607-959B-4A46-9AF7-57C87B8AD770}">
  <ds:schemaRefs>
    <ds:schemaRef ds:uri="http://purl.org/dc/terms/"/>
    <ds:schemaRef ds:uri="98690b8d-1dd0-43f5-b3f3-7e731637f064"/>
    <ds:schemaRef ds:uri="http://schemas.microsoft.com/office/2006/documentManagement/types"/>
    <ds:schemaRef ds:uri="b4476d0a-5245-41c2-a842-0498cd8268ad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  <ds:schemaRef ds:uri="5d54b948-dcb7-4eec-a250-12f047c03f0e"/>
    <ds:schemaRef ds:uri="3cac8201-e823-4a6b-92d0-f5614019982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82</TotalTime>
  <Words>221</Words>
  <Application>Microsoft Office PowerPoint</Application>
  <PresentationFormat>Widescreen</PresentationFormat>
  <Paragraphs>17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Welcome to Year One </vt:lpstr>
      <vt:lpstr>Our Staff </vt:lpstr>
      <vt:lpstr>The School Day </vt:lpstr>
      <vt:lpstr>PE, homework and daily equipment</vt:lpstr>
      <vt:lpstr>We look forward to seeing you in September!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Six</dc:title>
  <dc:creator>Helen Couling</dc:creator>
  <cp:lastModifiedBy>Jan Price</cp:lastModifiedBy>
  <cp:revision>18</cp:revision>
  <dcterms:created xsi:type="dcterms:W3CDTF">2023-07-14T14:50:41Z</dcterms:created>
  <dcterms:modified xsi:type="dcterms:W3CDTF">2026-07-16T08:18:46Z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0x0101005C2F030196D72149974043AD9C5168DB</vt:lpwstr>
  </property>
</Properties>
</file>