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sldIdLst>
    <p:sldId id="261" r:id="rId6"/>
    <p:sldId id="257" r:id="rId7"/>
    <p:sldId id="258" r:id="rId8"/>
    <p:sldId id="259" r:id="rId9"/>
    <p:sldId id="260"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7" autoAdjust="0"/>
    <p:restoredTop sz="94660"/>
  </p:normalViewPr>
  <p:slideViewPr>
    <p:cSldViewPr snapToGrid="0">
      <p:cViewPr varScale="1">
        <p:scale>
          <a:sx n="113" d="100"/>
          <a:sy n="113" d="100"/>
        </p:scale>
        <p:origin x="34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presProps" Target="presProps.xml"/><Relationship Id="rId5" Type="http://schemas.openxmlformats.org/officeDocument/2006/relationships/slideMaster" Target="slideMasters/slideMaster2.xml"/><Relationship Id="rId15" Type="http://schemas.microsoft.com/office/2016/11/relationships/changesInfo" Target="changesInfos/changesInfo1.xml"/><Relationship Id="rId10" Type="http://schemas.openxmlformats.org/officeDocument/2006/relationships/slide" Target="slides/slide5.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arlotte Meredith" userId="64f6419e-6275-4f04-9927-17ce592cdfdd" providerId="ADAL" clId="{2BED3186-555E-4B9F-B67C-5007B1017360}"/>
    <pc:docChg chg="modSld">
      <pc:chgData name="Charlotte Meredith" userId="64f6419e-6275-4f04-9927-17ce592cdfdd" providerId="ADAL" clId="{2BED3186-555E-4B9F-B67C-5007B1017360}" dt="2026-07-09T14:26:11.065" v="5" actId="20577"/>
      <pc:docMkLst>
        <pc:docMk/>
      </pc:docMkLst>
      <pc:sldChg chg="modSp mod">
        <pc:chgData name="Charlotte Meredith" userId="64f6419e-6275-4f04-9927-17ce592cdfdd" providerId="ADAL" clId="{2BED3186-555E-4B9F-B67C-5007B1017360}" dt="2026-07-09T14:26:11.065" v="5" actId="20577"/>
        <pc:sldMkLst>
          <pc:docMk/>
          <pc:sldMk cId="55697781" sldId="259"/>
        </pc:sldMkLst>
        <pc:spChg chg="mod">
          <ac:chgData name="Charlotte Meredith" userId="64f6419e-6275-4f04-9927-17ce592cdfdd" providerId="ADAL" clId="{2BED3186-555E-4B9F-B67C-5007B1017360}" dt="2026-07-09T14:26:11.065" v="5" actId="20577"/>
          <ac:spMkLst>
            <pc:docMk/>
            <pc:sldMk cId="55697781" sldId="259"/>
            <ac:spMk id="24" creationId="{6D773E71-8CAA-4C1A-9EB3-8168A4C27AAB}"/>
          </ac:spMkLst>
        </pc:spChg>
      </pc:sldChg>
    </pc:docChg>
  </pc:docChgLst>
  <pc:docChgLst>
    <pc:chgData name="Charlotte Meredith" userId="64f6419e-6275-4f04-9927-17ce592cdfdd" providerId="ADAL" clId="{234B1D42-BBDE-4E8F-B1A6-164635841F74}"/>
    <pc:docChg chg="custSel addSld delSld modSld modMainMaster">
      <pc:chgData name="Charlotte Meredith" userId="64f6419e-6275-4f04-9927-17ce592cdfdd" providerId="ADAL" clId="{234B1D42-BBDE-4E8F-B1A6-164635841F74}" dt="2026-05-27T16:49:57.185" v="38" actId="1076"/>
      <pc:docMkLst>
        <pc:docMk/>
      </pc:docMkLst>
      <pc:sldChg chg="del setBg">
        <pc:chgData name="Charlotte Meredith" userId="64f6419e-6275-4f04-9927-17ce592cdfdd" providerId="ADAL" clId="{234B1D42-BBDE-4E8F-B1A6-164635841F74}" dt="2026-05-27T16:37:12.569" v="3" actId="47"/>
        <pc:sldMkLst>
          <pc:docMk/>
          <pc:sldMk cId="154766708" sldId="256"/>
        </pc:sldMkLst>
      </pc:sldChg>
      <pc:sldChg chg="addSp modSp mod">
        <pc:chgData name="Charlotte Meredith" userId="64f6419e-6275-4f04-9927-17ce592cdfdd" providerId="ADAL" clId="{234B1D42-BBDE-4E8F-B1A6-164635841F74}" dt="2026-05-27T16:49:57.185" v="38" actId="1076"/>
        <pc:sldMkLst>
          <pc:docMk/>
          <pc:sldMk cId="1821324620" sldId="257"/>
        </pc:sldMkLst>
        <pc:spChg chg="mod">
          <ac:chgData name="Charlotte Meredith" userId="64f6419e-6275-4f04-9927-17ce592cdfdd" providerId="ADAL" clId="{234B1D42-BBDE-4E8F-B1A6-164635841F74}" dt="2026-05-27T16:49:37.137" v="35" actId="1076"/>
          <ac:spMkLst>
            <pc:docMk/>
            <pc:sldMk cId="1821324620" sldId="257"/>
            <ac:spMk id="4" creationId="{8428C656-AA80-4B66-87BE-9A46EE2DDF58}"/>
          </ac:spMkLst>
        </pc:spChg>
        <pc:spChg chg="mod">
          <ac:chgData name="Charlotte Meredith" userId="64f6419e-6275-4f04-9927-17ce592cdfdd" providerId="ADAL" clId="{234B1D42-BBDE-4E8F-B1A6-164635841F74}" dt="2026-05-27T16:49:38.806" v="36" actId="1076"/>
          <ac:spMkLst>
            <pc:docMk/>
            <pc:sldMk cId="1821324620" sldId="257"/>
            <ac:spMk id="8" creationId="{A4A86DB2-9F36-4A0D-BDA7-A09BAA021C43}"/>
          </ac:spMkLst>
        </pc:spChg>
        <pc:spChg chg="mod">
          <ac:chgData name="Charlotte Meredith" userId="64f6419e-6275-4f04-9927-17ce592cdfdd" providerId="ADAL" clId="{234B1D42-BBDE-4E8F-B1A6-164635841F74}" dt="2026-05-27T16:49:57.185" v="38" actId="1076"/>
          <ac:spMkLst>
            <pc:docMk/>
            <pc:sldMk cId="1821324620" sldId="257"/>
            <ac:spMk id="10" creationId="{894E3601-B1F6-4743-B329-4F114E753B25}"/>
          </ac:spMkLst>
        </pc:spChg>
        <pc:spChg chg="mod">
          <ac:chgData name="Charlotte Meredith" userId="64f6419e-6275-4f04-9927-17ce592cdfdd" providerId="ADAL" clId="{234B1D42-BBDE-4E8F-B1A6-164635841F74}" dt="2026-05-27T16:49:45.744" v="37" actId="1076"/>
          <ac:spMkLst>
            <pc:docMk/>
            <pc:sldMk cId="1821324620" sldId="257"/>
            <ac:spMk id="11" creationId="{32F1B1B5-70A9-4FD0-80C2-2218EDA603A4}"/>
          </ac:spMkLst>
        </pc:spChg>
        <pc:picChg chg="add mod">
          <ac:chgData name="Charlotte Meredith" userId="64f6419e-6275-4f04-9927-17ce592cdfdd" providerId="ADAL" clId="{234B1D42-BBDE-4E8F-B1A6-164635841F74}" dt="2026-05-27T16:49:35.757" v="34" actId="1076"/>
          <ac:picMkLst>
            <pc:docMk/>
            <pc:sldMk cId="1821324620" sldId="257"/>
            <ac:picMk id="14" creationId="{B27EEDDB-375D-4708-874C-B379DED738B0}"/>
          </ac:picMkLst>
        </pc:picChg>
      </pc:sldChg>
      <pc:sldChg chg="addSp modSp mod">
        <pc:chgData name="Charlotte Meredith" userId="64f6419e-6275-4f04-9927-17ce592cdfdd" providerId="ADAL" clId="{234B1D42-BBDE-4E8F-B1A6-164635841F74}" dt="2026-05-27T16:43:42.040" v="22" actId="1076"/>
        <pc:sldMkLst>
          <pc:docMk/>
          <pc:sldMk cId="863322166" sldId="258"/>
        </pc:sldMkLst>
        <pc:picChg chg="add mod">
          <ac:chgData name="Charlotte Meredith" userId="64f6419e-6275-4f04-9927-17ce592cdfdd" providerId="ADAL" clId="{234B1D42-BBDE-4E8F-B1A6-164635841F74}" dt="2026-05-27T16:43:42.040" v="22" actId="1076"/>
          <ac:picMkLst>
            <pc:docMk/>
            <pc:sldMk cId="863322166" sldId="258"/>
            <ac:picMk id="7" creationId="{F7085BBA-A3F0-48FD-9D6D-5ABD8E507D0B}"/>
          </ac:picMkLst>
        </pc:picChg>
      </pc:sldChg>
      <pc:sldChg chg="addSp modSp mod">
        <pc:chgData name="Charlotte Meredith" userId="64f6419e-6275-4f04-9927-17ce592cdfdd" providerId="ADAL" clId="{234B1D42-BBDE-4E8F-B1A6-164635841F74}" dt="2026-05-27T16:44:06.274" v="27"/>
        <pc:sldMkLst>
          <pc:docMk/>
          <pc:sldMk cId="55697781" sldId="259"/>
        </pc:sldMkLst>
        <pc:spChg chg="mod">
          <ac:chgData name="Charlotte Meredith" userId="64f6419e-6275-4f04-9927-17ce592cdfdd" providerId="ADAL" clId="{234B1D42-BBDE-4E8F-B1A6-164635841F74}" dt="2026-05-27T16:43:46.603" v="23" actId="1076"/>
          <ac:spMkLst>
            <pc:docMk/>
            <pc:sldMk cId="55697781" sldId="259"/>
            <ac:spMk id="11" creationId="{EA22C92F-DB4B-49B6-9848-84EB23185EFD}"/>
          </ac:spMkLst>
        </pc:spChg>
        <pc:spChg chg="mod">
          <ac:chgData name="Charlotte Meredith" userId="64f6419e-6275-4f04-9927-17ce592cdfdd" providerId="ADAL" clId="{234B1D42-BBDE-4E8F-B1A6-164635841F74}" dt="2026-05-27T16:43:57.540" v="26" actId="1076"/>
          <ac:spMkLst>
            <pc:docMk/>
            <pc:sldMk cId="55697781" sldId="259"/>
            <ac:spMk id="15" creationId="{439DF199-46FA-47F5-932D-245F4C8E94DD}"/>
          </ac:spMkLst>
        </pc:spChg>
        <pc:spChg chg="mod">
          <ac:chgData name="Charlotte Meredith" userId="64f6419e-6275-4f04-9927-17ce592cdfdd" providerId="ADAL" clId="{234B1D42-BBDE-4E8F-B1A6-164635841F74}" dt="2026-05-27T16:43:55.015" v="25" actId="1076"/>
          <ac:spMkLst>
            <pc:docMk/>
            <pc:sldMk cId="55697781" sldId="259"/>
            <ac:spMk id="18" creationId="{D89F749D-8E32-4253-9E2C-2C896CF30E92}"/>
          </ac:spMkLst>
        </pc:spChg>
        <pc:picChg chg="mod">
          <ac:chgData name="Charlotte Meredith" userId="64f6419e-6275-4f04-9927-17ce592cdfdd" providerId="ADAL" clId="{234B1D42-BBDE-4E8F-B1A6-164635841F74}" dt="2026-05-27T16:43:46.603" v="23" actId="1076"/>
          <ac:picMkLst>
            <pc:docMk/>
            <pc:sldMk cId="55697781" sldId="259"/>
            <ac:picMk id="12" creationId="{E9E39FE5-50F4-4F20-ADC6-CBAD1953ABA1}"/>
          </ac:picMkLst>
        </pc:picChg>
        <pc:picChg chg="mod">
          <ac:chgData name="Charlotte Meredith" userId="64f6419e-6275-4f04-9927-17ce592cdfdd" providerId="ADAL" clId="{234B1D42-BBDE-4E8F-B1A6-164635841F74}" dt="2026-05-27T16:43:57.540" v="26" actId="1076"/>
          <ac:picMkLst>
            <pc:docMk/>
            <pc:sldMk cId="55697781" sldId="259"/>
            <ac:picMk id="16" creationId="{ABF24C24-D326-4D89-A42E-A3A0B9CFF179}"/>
          </ac:picMkLst>
        </pc:picChg>
        <pc:picChg chg="mod">
          <ac:chgData name="Charlotte Meredith" userId="64f6419e-6275-4f04-9927-17ce592cdfdd" providerId="ADAL" clId="{234B1D42-BBDE-4E8F-B1A6-164635841F74}" dt="2026-05-27T16:43:55.015" v="25" actId="1076"/>
          <ac:picMkLst>
            <pc:docMk/>
            <pc:sldMk cId="55697781" sldId="259"/>
            <ac:picMk id="19" creationId="{236AADA9-C281-4B64-BD9C-8EF844A50843}"/>
          </ac:picMkLst>
        </pc:picChg>
        <pc:picChg chg="add mod">
          <ac:chgData name="Charlotte Meredith" userId="64f6419e-6275-4f04-9927-17ce592cdfdd" providerId="ADAL" clId="{234B1D42-BBDE-4E8F-B1A6-164635841F74}" dt="2026-05-27T16:44:06.274" v="27"/>
          <ac:picMkLst>
            <pc:docMk/>
            <pc:sldMk cId="55697781" sldId="259"/>
            <ac:picMk id="26" creationId="{AE2F506C-1C4D-4011-AB40-5C54E073B931}"/>
          </ac:picMkLst>
        </pc:picChg>
      </pc:sldChg>
      <pc:sldChg chg="addSp delSp modSp mod setBg">
        <pc:chgData name="Charlotte Meredith" userId="64f6419e-6275-4f04-9927-17ce592cdfdd" providerId="ADAL" clId="{234B1D42-BBDE-4E8F-B1A6-164635841F74}" dt="2026-05-27T16:44:32.238" v="33"/>
        <pc:sldMkLst>
          <pc:docMk/>
          <pc:sldMk cId="2928262192" sldId="260"/>
        </pc:sldMkLst>
        <pc:spChg chg="mod">
          <ac:chgData name="Charlotte Meredith" userId="64f6419e-6275-4f04-9927-17ce592cdfdd" providerId="ADAL" clId="{234B1D42-BBDE-4E8F-B1A6-164635841F74}" dt="2026-05-27T16:44:17.151" v="28" actId="207"/>
          <ac:spMkLst>
            <pc:docMk/>
            <pc:sldMk cId="2928262192" sldId="260"/>
            <ac:spMk id="2" creationId="{63F8EB9C-E60A-407E-938B-EE02C83CB673}"/>
          </ac:spMkLst>
        </pc:spChg>
        <pc:spChg chg="add mod">
          <ac:chgData name="Charlotte Meredith" userId="64f6419e-6275-4f04-9927-17ce592cdfdd" providerId="ADAL" clId="{234B1D42-BBDE-4E8F-B1A6-164635841F74}" dt="2026-05-27T16:44:23.276" v="30"/>
          <ac:spMkLst>
            <pc:docMk/>
            <pc:sldMk cId="2928262192" sldId="260"/>
            <ac:spMk id="4" creationId="{0D674A54-A79F-4149-8100-35439346F36A}"/>
          </ac:spMkLst>
        </pc:spChg>
        <pc:picChg chg="del">
          <ac:chgData name="Charlotte Meredith" userId="64f6419e-6275-4f04-9927-17ce592cdfdd" providerId="ADAL" clId="{234B1D42-BBDE-4E8F-B1A6-164635841F74}" dt="2026-05-27T16:44:18.872" v="29" actId="478"/>
          <ac:picMkLst>
            <pc:docMk/>
            <pc:sldMk cId="2928262192" sldId="260"/>
            <ac:picMk id="5" creationId="{A72A72C5-09A0-4BFA-A795-AB7C5B79F80F}"/>
          </ac:picMkLst>
        </pc:picChg>
        <pc:picChg chg="add mod">
          <ac:chgData name="Charlotte Meredith" userId="64f6419e-6275-4f04-9927-17ce592cdfdd" providerId="ADAL" clId="{234B1D42-BBDE-4E8F-B1A6-164635841F74}" dt="2026-05-27T16:44:23.276" v="30"/>
          <ac:picMkLst>
            <pc:docMk/>
            <pc:sldMk cId="2928262192" sldId="260"/>
            <ac:picMk id="6" creationId="{6F686028-D4CE-4392-8678-B045FE98B752}"/>
          </ac:picMkLst>
        </pc:picChg>
      </pc:sldChg>
      <pc:sldChg chg="addSp delSp modSp mod setBg">
        <pc:chgData name="Charlotte Meredith" userId="64f6419e-6275-4f04-9927-17ce592cdfdd" providerId="ADAL" clId="{234B1D42-BBDE-4E8F-B1A6-164635841F74}" dt="2026-05-27T16:43:03.257" v="16" actId="1076"/>
        <pc:sldMkLst>
          <pc:docMk/>
          <pc:sldMk cId="871990254" sldId="261"/>
        </pc:sldMkLst>
        <pc:spChg chg="mod">
          <ac:chgData name="Charlotte Meredith" userId="64f6419e-6275-4f04-9927-17ce592cdfdd" providerId="ADAL" clId="{234B1D42-BBDE-4E8F-B1A6-164635841F74}" dt="2026-05-27T16:37:16.763" v="10" actId="20577"/>
          <ac:spMkLst>
            <pc:docMk/>
            <pc:sldMk cId="871990254" sldId="261"/>
            <ac:spMk id="2" creationId="{63F8EB9C-E60A-407E-938B-EE02C83CB673}"/>
          </ac:spMkLst>
        </pc:spChg>
        <pc:spChg chg="add mod">
          <ac:chgData name="Charlotte Meredith" userId="64f6419e-6275-4f04-9927-17ce592cdfdd" providerId="ADAL" clId="{234B1D42-BBDE-4E8F-B1A6-164635841F74}" dt="2026-05-27T16:43:03.257" v="16" actId="1076"/>
          <ac:spMkLst>
            <pc:docMk/>
            <pc:sldMk cId="871990254" sldId="261"/>
            <ac:spMk id="6" creationId="{A54EAC2F-2B79-4246-8825-E8149F45EE90}"/>
          </ac:spMkLst>
        </pc:spChg>
        <pc:spChg chg="del">
          <ac:chgData name="Charlotte Meredith" userId="64f6419e-6275-4f04-9927-17ce592cdfdd" providerId="ADAL" clId="{234B1D42-BBDE-4E8F-B1A6-164635841F74}" dt="2026-05-27T16:42:57.368" v="14" actId="478"/>
          <ac:spMkLst>
            <pc:docMk/>
            <pc:sldMk cId="871990254" sldId="261"/>
            <ac:spMk id="16" creationId="{2DA036AA-3521-406C-957B-2F63FA12200E}"/>
          </ac:spMkLst>
        </pc:spChg>
      </pc:sldChg>
      <pc:sldChg chg="add del">
        <pc:chgData name="Charlotte Meredith" userId="64f6419e-6275-4f04-9927-17ce592cdfdd" providerId="ADAL" clId="{234B1D42-BBDE-4E8F-B1A6-164635841F74}" dt="2026-05-27T16:37:06.275" v="2"/>
        <pc:sldMkLst>
          <pc:docMk/>
          <pc:sldMk cId="4130627617" sldId="261"/>
        </pc:sldMkLst>
      </pc:sldChg>
      <pc:sldMasterChg chg="setBg modSldLayout">
        <pc:chgData name="Charlotte Meredith" userId="64f6419e-6275-4f04-9927-17ce592cdfdd" providerId="ADAL" clId="{234B1D42-BBDE-4E8F-B1A6-164635841F74}" dt="2026-05-27T16:37:49.051" v="13"/>
        <pc:sldMasterMkLst>
          <pc:docMk/>
          <pc:sldMasterMk cId="3585409751" sldId="2147483648"/>
        </pc:sldMasterMkLst>
        <pc:sldLayoutChg chg="setBg">
          <pc:chgData name="Charlotte Meredith" userId="64f6419e-6275-4f04-9927-17ce592cdfdd" providerId="ADAL" clId="{234B1D42-BBDE-4E8F-B1A6-164635841F74}" dt="2026-05-27T16:37:49.051" v="13"/>
          <pc:sldLayoutMkLst>
            <pc:docMk/>
            <pc:sldMasterMk cId="3585409751" sldId="2147483648"/>
            <pc:sldLayoutMk cId="426058974" sldId="2147483649"/>
          </pc:sldLayoutMkLst>
        </pc:sldLayoutChg>
        <pc:sldLayoutChg chg="setBg">
          <pc:chgData name="Charlotte Meredith" userId="64f6419e-6275-4f04-9927-17ce592cdfdd" providerId="ADAL" clId="{234B1D42-BBDE-4E8F-B1A6-164635841F74}" dt="2026-05-27T16:37:49.051" v="13"/>
          <pc:sldLayoutMkLst>
            <pc:docMk/>
            <pc:sldMasterMk cId="3585409751" sldId="2147483648"/>
            <pc:sldLayoutMk cId="263081741" sldId="2147483650"/>
          </pc:sldLayoutMkLst>
        </pc:sldLayoutChg>
        <pc:sldLayoutChg chg="setBg">
          <pc:chgData name="Charlotte Meredith" userId="64f6419e-6275-4f04-9927-17ce592cdfdd" providerId="ADAL" clId="{234B1D42-BBDE-4E8F-B1A6-164635841F74}" dt="2026-05-27T16:37:49.051" v="13"/>
          <pc:sldLayoutMkLst>
            <pc:docMk/>
            <pc:sldMasterMk cId="3585409751" sldId="2147483648"/>
            <pc:sldLayoutMk cId="1890022093" sldId="2147483651"/>
          </pc:sldLayoutMkLst>
        </pc:sldLayoutChg>
        <pc:sldLayoutChg chg="setBg">
          <pc:chgData name="Charlotte Meredith" userId="64f6419e-6275-4f04-9927-17ce592cdfdd" providerId="ADAL" clId="{234B1D42-BBDE-4E8F-B1A6-164635841F74}" dt="2026-05-27T16:37:49.051" v="13"/>
          <pc:sldLayoutMkLst>
            <pc:docMk/>
            <pc:sldMasterMk cId="3585409751" sldId="2147483648"/>
            <pc:sldLayoutMk cId="737799847" sldId="2147483652"/>
          </pc:sldLayoutMkLst>
        </pc:sldLayoutChg>
        <pc:sldLayoutChg chg="setBg">
          <pc:chgData name="Charlotte Meredith" userId="64f6419e-6275-4f04-9927-17ce592cdfdd" providerId="ADAL" clId="{234B1D42-BBDE-4E8F-B1A6-164635841F74}" dt="2026-05-27T16:37:49.051" v="13"/>
          <pc:sldLayoutMkLst>
            <pc:docMk/>
            <pc:sldMasterMk cId="3585409751" sldId="2147483648"/>
            <pc:sldLayoutMk cId="1241212773" sldId="2147483653"/>
          </pc:sldLayoutMkLst>
        </pc:sldLayoutChg>
        <pc:sldLayoutChg chg="setBg">
          <pc:chgData name="Charlotte Meredith" userId="64f6419e-6275-4f04-9927-17ce592cdfdd" providerId="ADAL" clId="{234B1D42-BBDE-4E8F-B1A6-164635841F74}" dt="2026-05-27T16:37:49.051" v="13"/>
          <pc:sldLayoutMkLst>
            <pc:docMk/>
            <pc:sldMasterMk cId="3585409751" sldId="2147483648"/>
            <pc:sldLayoutMk cId="1757175485" sldId="2147483654"/>
          </pc:sldLayoutMkLst>
        </pc:sldLayoutChg>
        <pc:sldLayoutChg chg="setBg">
          <pc:chgData name="Charlotte Meredith" userId="64f6419e-6275-4f04-9927-17ce592cdfdd" providerId="ADAL" clId="{234B1D42-BBDE-4E8F-B1A6-164635841F74}" dt="2026-05-27T16:37:49.051" v="13"/>
          <pc:sldLayoutMkLst>
            <pc:docMk/>
            <pc:sldMasterMk cId="3585409751" sldId="2147483648"/>
            <pc:sldLayoutMk cId="2652666267" sldId="2147483655"/>
          </pc:sldLayoutMkLst>
        </pc:sldLayoutChg>
        <pc:sldLayoutChg chg="setBg">
          <pc:chgData name="Charlotte Meredith" userId="64f6419e-6275-4f04-9927-17ce592cdfdd" providerId="ADAL" clId="{234B1D42-BBDE-4E8F-B1A6-164635841F74}" dt="2026-05-27T16:37:49.051" v="13"/>
          <pc:sldLayoutMkLst>
            <pc:docMk/>
            <pc:sldMasterMk cId="3585409751" sldId="2147483648"/>
            <pc:sldLayoutMk cId="3749477296" sldId="2147483656"/>
          </pc:sldLayoutMkLst>
        </pc:sldLayoutChg>
        <pc:sldLayoutChg chg="setBg">
          <pc:chgData name="Charlotte Meredith" userId="64f6419e-6275-4f04-9927-17ce592cdfdd" providerId="ADAL" clId="{234B1D42-BBDE-4E8F-B1A6-164635841F74}" dt="2026-05-27T16:37:49.051" v="13"/>
          <pc:sldLayoutMkLst>
            <pc:docMk/>
            <pc:sldMasterMk cId="3585409751" sldId="2147483648"/>
            <pc:sldLayoutMk cId="694453633" sldId="2147483657"/>
          </pc:sldLayoutMkLst>
        </pc:sldLayoutChg>
        <pc:sldLayoutChg chg="setBg">
          <pc:chgData name="Charlotte Meredith" userId="64f6419e-6275-4f04-9927-17ce592cdfdd" providerId="ADAL" clId="{234B1D42-BBDE-4E8F-B1A6-164635841F74}" dt="2026-05-27T16:37:49.051" v="13"/>
          <pc:sldLayoutMkLst>
            <pc:docMk/>
            <pc:sldMasterMk cId="3585409751" sldId="2147483648"/>
            <pc:sldLayoutMk cId="2669146069" sldId="2147483658"/>
          </pc:sldLayoutMkLst>
        </pc:sldLayoutChg>
        <pc:sldLayoutChg chg="setBg">
          <pc:chgData name="Charlotte Meredith" userId="64f6419e-6275-4f04-9927-17ce592cdfdd" providerId="ADAL" clId="{234B1D42-BBDE-4E8F-B1A6-164635841F74}" dt="2026-05-27T16:37:49.051" v="13"/>
          <pc:sldLayoutMkLst>
            <pc:docMk/>
            <pc:sldMasterMk cId="3585409751" sldId="2147483648"/>
            <pc:sldLayoutMk cId="3042832459" sldId="2147483659"/>
          </pc:sldLayoutMkLst>
        </pc:sldLayoutChg>
      </pc:sldMasterChg>
      <pc:sldMasterChg chg="setBg modSldLayout">
        <pc:chgData name="Charlotte Meredith" userId="64f6419e-6275-4f04-9927-17ce592cdfdd" providerId="ADAL" clId="{234B1D42-BBDE-4E8F-B1A6-164635841F74}" dt="2026-05-27T16:37:49.051" v="13"/>
        <pc:sldMasterMkLst>
          <pc:docMk/>
          <pc:sldMasterMk cId="1494356907" sldId="2147483660"/>
        </pc:sldMasterMkLst>
        <pc:sldLayoutChg chg="setBg">
          <pc:chgData name="Charlotte Meredith" userId="64f6419e-6275-4f04-9927-17ce592cdfdd" providerId="ADAL" clId="{234B1D42-BBDE-4E8F-B1A6-164635841F74}" dt="2026-05-27T16:37:49.051" v="13"/>
          <pc:sldLayoutMkLst>
            <pc:docMk/>
            <pc:sldMasterMk cId="1494356907" sldId="2147483660"/>
            <pc:sldLayoutMk cId="1269924673" sldId="2147483661"/>
          </pc:sldLayoutMkLst>
        </pc:sldLayoutChg>
        <pc:sldLayoutChg chg="setBg">
          <pc:chgData name="Charlotte Meredith" userId="64f6419e-6275-4f04-9927-17ce592cdfdd" providerId="ADAL" clId="{234B1D42-BBDE-4E8F-B1A6-164635841F74}" dt="2026-05-27T16:37:49.051" v="13"/>
          <pc:sldLayoutMkLst>
            <pc:docMk/>
            <pc:sldMasterMk cId="1494356907" sldId="2147483660"/>
            <pc:sldLayoutMk cId="3828138342" sldId="2147483662"/>
          </pc:sldLayoutMkLst>
        </pc:sldLayoutChg>
        <pc:sldLayoutChg chg="setBg">
          <pc:chgData name="Charlotte Meredith" userId="64f6419e-6275-4f04-9927-17ce592cdfdd" providerId="ADAL" clId="{234B1D42-BBDE-4E8F-B1A6-164635841F74}" dt="2026-05-27T16:37:49.051" v="13"/>
          <pc:sldLayoutMkLst>
            <pc:docMk/>
            <pc:sldMasterMk cId="1494356907" sldId="2147483660"/>
            <pc:sldLayoutMk cId="4250639064" sldId="2147483663"/>
          </pc:sldLayoutMkLst>
        </pc:sldLayoutChg>
        <pc:sldLayoutChg chg="setBg">
          <pc:chgData name="Charlotte Meredith" userId="64f6419e-6275-4f04-9927-17ce592cdfdd" providerId="ADAL" clId="{234B1D42-BBDE-4E8F-B1A6-164635841F74}" dt="2026-05-27T16:37:49.051" v="13"/>
          <pc:sldLayoutMkLst>
            <pc:docMk/>
            <pc:sldMasterMk cId="1494356907" sldId="2147483660"/>
            <pc:sldLayoutMk cId="257458781" sldId="2147483664"/>
          </pc:sldLayoutMkLst>
        </pc:sldLayoutChg>
        <pc:sldLayoutChg chg="setBg">
          <pc:chgData name="Charlotte Meredith" userId="64f6419e-6275-4f04-9927-17ce592cdfdd" providerId="ADAL" clId="{234B1D42-BBDE-4E8F-B1A6-164635841F74}" dt="2026-05-27T16:37:49.051" v="13"/>
          <pc:sldLayoutMkLst>
            <pc:docMk/>
            <pc:sldMasterMk cId="1494356907" sldId="2147483660"/>
            <pc:sldLayoutMk cId="1246227455" sldId="2147483665"/>
          </pc:sldLayoutMkLst>
        </pc:sldLayoutChg>
        <pc:sldLayoutChg chg="setBg">
          <pc:chgData name="Charlotte Meredith" userId="64f6419e-6275-4f04-9927-17ce592cdfdd" providerId="ADAL" clId="{234B1D42-BBDE-4E8F-B1A6-164635841F74}" dt="2026-05-27T16:37:49.051" v="13"/>
          <pc:sldLayoutMkLst>
            <pc:docMk/>
            <pc:sldMasterMk cId="1494356907" sldId="2147483660"/>
            <pc:sldLayoutMk cId="2732350833" sldId="2147483666"/>
          </pc:sldLayoutMkLst>
        </pc:sldLayoutChg>
        <pc:sldLayoutChg chg="setBg">
          <pc:chgData name="Charlotte Meredith" userId="64f6419e-6275-4f04-9927-17ce592cdfdd" providerId="ADAL" clId="{234B1D42-BBDE-4E8F-B1A6-164635841F74}" dt="2026-05-27T16:37:49.051" v="13"/>
          <pc:sldLayoutMkLst>
            <pc:docMk/>
            <pc:sldMasterMk cId="1494356907" sldId="2147483660"/>
            <pc:sldLayoutMk cId="1809939707" sldId="2147483667"/>
          </pc:sldLayoutMkLst>
        </pc:sldLayoutChg>
        <pc:sldLayoutChg chg="setBg">
          <pc:chgData name="Charlotte Meredith" userId="64f6419e-6275-4f04-9927-17ce592cdfdd" providerId="ADAL" clId="{234B1D42-BBDE-4E8F-B1A6-164635841F74}" dt="2026-05-27T16:37:49.051" v="13"/>
          <pc:sldLayoutMkLst>
            <pc:docMk/>
            <pc:sldMasterMk cId="1494356907" sldId="2147483660"/>
            <pc:sldLayoutMk cId="1703638317" sldId="2147483668"/>
          </pc:sldLayoutMkLst>
        </pc:sldLayoutChg>
        <pc:sldLayoutChg chg="setBg">
          <pc:chgData name="Charlotte Meredith" userId="64f6419e-6275-4f04-9927-17ce592cdfdd" providerId="ADAL" clId="{234B1D42-BBDE-4E8F-B1A6-164635841F74}" dt="2026-05-27T16:37:49.051" v="13"/>
          <pc:sldLayoutMkLst>
            <pc:docMk/>
            <pc:sldMasterMk cId="1494356907" sldId="2147483660"/>
            <pc:sldLayoutMk cId="3478095415" sldId="2147483669"/>
          </pc:sldLayoutMkLst>
        </pc:sldLayoutChg>
        <pc:sldLayoutChg chg="setBg">
          <pc:chgData name="Charlotte Meredith" userId="64f6419e-6275-4f04-9927-17ce592cdfdd" providerId="ADAL" clId="{234B1D42-BBDE-4E8F-B1A6-164635841F74}" dt="2026-05-27T16:37:49.051" v="13"/>
          <pc:sldLayoutMkLst>
            <pc:docMk/>
            <pc:sldMasterMk cId="1494356907" sldId="2147483660"/>
            <pc:sldLayoutMk cId="3658874380" sldId="2147483670"/>
          </pc:sldLayoutMkLst>
        </pc:sldLayoutChg>
        <pc:sldLayoutChg chg="setBg">
          <pc:chgData name="Charlotte Meredith" userId="64f6419e-6275-4f04-9927-17ce592cdfdd" providerId="ADAL" clId="{234B1D42-BBDE-4E8F-B1A6-164635841F74}" dt="2026-05-27T16:37:49.051" v="13"/>
          <pc:sldLayoutMkLst>
            <pc:docMk/>
            <pc:sldMasterMk cId="1494356907" sldId="2147483660"/>
            <pc:sldLayoutMk cId="4057580293" sldId="2147483671"/>
          </pc:sldLayoutMkLst>
        </pc:sldLayoutChg>
      </pc:sldMasterChg>
    </pc:docChg>
  </pc:docChgLst>
  <pc:docChgLst>
    <pc:chgData name="Charlotte Meredith" userId="64f6419e-6275-4f04-9927-17ce592cdfdd" providerId="ADAL" clId="{B9A13F41-2294-477B-8736-2C97C9E9CC86}"/>
    <pc:docChg chg="undo custSel modSld">
      <pc:chgData name="Charlotte Meredith" userId="64f6419e-6275-4f04-9927-17ce592cdfdd" providerId="ADAL" clId="{B9A13F41-2294-477B-8736-2C97C9E9CC86}" dt="2026-06-30T15:18:34.597" v="40" actId="207"/>
      <pc:docMkLst>
        <pc:docMk/>
      </pc:docMkLst>
      <pc:sldChg chg="modSp mod">
        <pc:chgData name="Charlotte Meredith" userId="64f6419e-6275-4f04-9927-17ce592cdfdd" providerId="ADAL" clId="{B9A13F41-2294-477B-8736-2C97C9E9CC86}" dt="2026-06-30T15:17:20.291" v="30" actId="1076"/>
        <pc:sldMkLst>
          <pc:docMk/>
          <pc:sldMk cId="1821324620" sldId="257"/>
        </pc:sldMkLst>
        <pc:spChg chg="mod">
          <ac:chgData name="Charlotte Meredith" userId="64f6419e-6275-4f04-9927-17ce592cdfdd" providerId="ADAL" clId="{B9A13F41-2294-477B-8736-2C97C9E9CC86}" dt="2026-06-30T15:01:42.424" v="1" actId="688"/>
          <ac:spMkLst>
            <pc:docMk/>
            <pc:sldMk cId="1821324620" sldId="257"/>
            <ac:spMk id="4" creationId="{8428C656-AA80-4B66-87BE-9A46EE2DDF58}"/>
          </ac:spMkLst>
        </pc:spChg>
        <pc:spChg chg="mod">
          <ac:chgData name="Charlotte Meredith" userId="64f6419e-6275-4f04-9927-17ce592cdfdd" providerId="ADAL" clId="{B9A13F41-2294-477B-8736-2C97C9E9CC86}" dt="2026-06-30T15:02:03.749" v="26" actId="688"/>
          <ac:spMkLst>
            <pc:docMk/>
            <pc:sldMk cId="1821324620" sldId="257"/>
            <ac:spMk id="9" creationId="{FD86C468-8256-4D4C-B995-66D60F9B7C4F}"/>
          </ac:spMkLst>
        </pc:spChg>
        <pc:spChg chg="mod">
          <ac:chgData name="Charlotte Meredith" userId="64f6419e-6275-4f04-9927-17ce592cdfdd" providerId="ADAL" clId="{B9A13F41-2294-477B-8736-2C97C9E9CC86}" dt="2026-06-30T15:01:48.074" v="16" actId="20577"/>
          <ac:spMkLst>
            <pc:docMk/>
            <pc:sldMk cId="1821324620" sldId="257"/>
            <ac:spMk id="10" creationId="{894E3601-B1F6-4743-B329-4F114E753B25}"/>
          </ac:spMkLst>
        </pc:spChg>
        <pc:spChg chg="mod">
          <ac:chgData name="Charlotte Meredith" userId="64f6419e-6275-4f04-9927-17ce592cdfdd" providerId="ADAL" clId="{B9A13F41-2294-477B-8736-2C97C9E9CC86}" dt="2026-06-30T15:17:20.291" v="30" actId="1076"/>
          <ac:spMkLst>
            <pc:docMk/>
            <pc:sldMk cId="1821324620" sldId="257"/>
            <ac:spMk id="12" creationId="{F506EF6D-F9B8-49FB-A4B8-5593CD40B25B}"/>
          </ac:spMkLst>
        </pc:spChg>
      </pc:sldChg>
      <pc:sldChg chg="addSp modSp mod">
        <pc:chgData name="Charlotte Meredith" userId="64f6419e-6275-4f04-9927-17ce592cdfdd" providerId="ADAL" clId="{B9A13F41-2294-477B-8736-2C97C9E9CC86}" dt="2026-06-30T15:18:34.597" v="40" actId="207"/>
        <pc:sldMkLst>
          <pc:docMk/>
          <pc:sldMk cId="863322166" sldId="258"/>
        </pc:sldMkLst>
        <pc:spChg chg="add mod">
          <ac:chgData name="Charlotte Meredith" userId="64f6419e-6275-4f04-9927-17ce592cdfdd" providerId="ADAL" clId="{B9A13F41-2294-477B-8736-2C97C9E9CC86}" dt="2026-06-30T15:18:34.597" v="40" actId="207"/>
          <ac:spMkLst>
            <pc:docMk/>
            <pc:sldMk cId="863322166" sldId="258"/>
            <ac:spMk id="3" creationId="{1D624F76-8581-D2A3-BAB8-8030FC8CFB03}"/>
          </ac:spMkLst>
        </pc:spChg>
        <pc:spChg chg="mod">
          <ac:chgData name="Charlotte Meredith" userId="64f6419e-6275-4f04-9927-17ce592cdfdd" providerId="ADAL" clId="{B9A13F41-2294-477B-8736-2C97C9E9CC86}" dt="2026-06-30T15:18:00.769" v="36" actId="1076"/>
          <ac:spMkLst>
            <pc:docMk/>
            <pc:sldMk cId="863322166" sldId="258"/>
            <ac:spMk id="6" creationId="{246BFB92-3806-472C-A94B-E68D8AFD0AF2}"/>
          </ac:spMkLst>
        </pc:spChg>
        <pc:spChg chg="mod">
          <ac:chgData name="Charlotte Meredith" userId="64f6419e-6275-4f04-9927-17ce592cdfdd" providerId="ADAL" clId="{B9A13F41-2294-477B-8736-2C97C9E9CC86}" dt="2026-06-30T15:17:48.106" v="32" actId="1076"/>
          <ac:spMkLst>
            <pc:docMk/>
            <pc:sldMk cId="863322166" sldId="258"/>
            <ac:spMk id="13" creationId="{91F77CB9-206A-429A-ABC9-5B3A18457CCF}"/>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3028B8-48E9-4B35-A4B3-88F3C777993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04727EE-4EE0-4E9B-B31F-81BBA9B272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F8E8C7D-D2B4-445D-BCA6-96E4E57EE679}"/>
              </a:ext>
            </a:extLst>
          </p:cNvPr>
          <p:cNvSpPr>
            <a:spLocks noGrp="1"/>
          </p:cNvSpPr>
          <p:nvPr>
            <p:ph type="dt" sz="half" idx="10"/>
          </p:nvPr>
        </p:nvSpPr>
        <p:spPr/>
        <p:txBody>
          <a:bodyPr/>
          <a:lstStyle/>
          <a:p>
            <a:fld id="{908BE672-5CE1-4FB9-840A-9C0D75E06F0F}" type="datetimeFigureOut">
              <a:rPr lang="en-GB" smtClean="0"/>
              <a:t>09/07/2026</a:t>
            </a:fld>
            <a:endParaRPr lang="en-GB"/>
          </a:p>
        </p:txBody>
      </p:sp>
      <p:sp>
        <p:nvSpPr>
          <p:cNvPr id="5" name="Footer Placeholder 4">
            <a:extLst>
              <a:ext uri="{FF2B5EF4-FFF2-40B4-BE49-F238E27FC236}">
                <a16:creationId xmlns:a16="http://schemas.microsoft.com/office/drawing/2014/main" id="{22DD97C3-FE4E-4BB2-A226-14C3C6CFDA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B5577B-5F0F-45FF-A869-097F7808935D}"/>
              </a:ext>
            </a:extLst>
          </p:cNvPr>
          <p:cNvSpPr>
            <a:spLocks noGrp="1"/>
          </p:cNvSpPr>
          <p:nvPr>
            <p:ph type="sldNum" sz="quarter" idx="12"/>
          </p:nvPr>
        </p:nvSpPr>
        <p:spPr/>
        <p:txBody>
          <a:bodyPr/>
          <a:lstStyle/>
          <a:p>
            <a:fld id="{600428BA-10A7-44AB-A026-DD0C1438CB3C}" type="slidenum">
              <a:rPr lang="en-GB" smtClean="0"/>
              <a:t>‹#›</a:t>
            </a:fld>
            <a:endParaRPr lang="en-GB"/>
          </a:p>
        </p:txBody>
      </p:sp>
    </p:spTree>
    <p:extLst>
      <p:ext uri="{BB962C8B-B14F-4D97-AF65-F5344CB8AC3E}">
        <p14:creationId xmlns:p14="http://schemas.microsoft.com/office/powerpoint/2010/main" val="4260589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29D80-B001-4C84-BE9E-FA86DE4F9FA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D3536AE-53AA-4E12-BC84-95136DFF59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3C1223C-0B3B-4F3F-9936-7B1088CE2BF9}"/>
              </a:ext>
            </a:extLst>
          </p:cNvPr>
          <p:cNvSpPr>
            <a:spLocks noGrp="1"/>
          </p:cNvSpPr>
          <p:nvPr>
            <p:ph type="dt" sz="half" idx="10"/>
          </p:nvPr>
        </p:nvSpPr>
        <p:spPr/>
        <p:txBody>
          <a:bodyPr/>
          <a:lstStyle/>
          <a:p>
            <a:fld id="{908BE672-5CE1-4FB9-840A-9C0D75E06F0F}" type="datetimeFigureOut">
              <a:rPr lang="en-GB" smtClean="0"/>
              <a:t>09/07/2026</a:t>
            </a:fld>
            <a:endParaRPr lang="en-GB"/>
          </a:p>
        </p:txBody>
      </p:sp>
      <p:sp>
        <p:nvSpPr>
          <p:cNvPr id="5" name="Footer Placeholder 4">
            <a:extLst>
              <a:ext uri="{FF2B5EF4-FFF2-40B4-BE49-F238E27FC236}">
                <a16:creationId xmlns:a16="http://schemas.microsoft.com/office/drawing/2014/main" id="{C0592DC5-1DDE-4BFC-BA84-1CEA199435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3336D2-DE86-4DA9-9E36-9F94BBC1D86B}"/>
              </a:ext>
            </a:extLst>
          </p:cNvPr>
          <p:cNvSpPr>
            <a:spLocks noGrp="1"/>
          </p:cNvSpPr>
          <p:nvPr>
            <p:ph type="sldNum" sz="quarter" idx="12"/>
          </p:nvPr>
        </p:nvSpPr>
        <p:spPr/>
        <p:txBody>
          <a:bodyPr/>
          <a:lstStyle/>
          <a:p>
            <a:fld id="{600428BA-10A7-44AB-A026-DD0C1438CB3C}" type="slidenum">
              <a:rPr lang="en-GB" smtClean="0"/>
              <a:t>‹#›</a:t>
            </a:fld>
            <a:endParaRPr lang="en-GB"/>
          </a:p>
        </p:txBody>
      </p:sp>
    </p:spTree>
    <p:extLst>
      <p:ext uri="{BB962C8B-B14F-4D97-AF65-F5344CB8AC3E}">
        <p14:creationId xmlns:p14="http://schemas.microsoft.com/office/powerpoint/2010/main" val="263081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947ED2-878D-48FE-BD3F-A63E61BCD85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9A13265-98E1-4E12-B7CC-122D36C8186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84B4272-06DC-4863-9E1F-C93047CF6CF0}"/>
              </a:ext>
            </a:extLst>
          </p:cNvPr>
          <p:cNvSpPr>
            <a:spLocks noGrp="1"/>
          </p:cNvSpPr>
          <p:nvPr>
            <p:ph type="dt" sz="half" idx="10"/>
          </p:nvPr>
        </p:nvSpPr>
        <p:spPr/>
        <p:txBody>
          <a:bodyPr/>
          <a:lstStyle/>
          <a:p>
            <a:fld id="{908BE672-5CE1-4FB9-840A-9C0D75E06F0F}" type="datetimeFigureOut">
              <a:rPr lang="en-GB" smtClean="0"/>
              <a:t>09/07/2026</a:t>
            </a:fld>
            <a:endParaRPr lang="en-GB"/>
          </a:p>
        </p:txBody>
      </p:sp>
      <p:sp>
        <p:nvSpPr>
          <p:cNvPr id="5" name="Footer Placeholder 4">
            <a:extLst>
              <a:ext uri="{FF2B5EF4-FFF2-40B4-BE49-F238E27FC236}">
                <a16:creationId xmlns:a16="http://schemas.microsoft.com/office/drawing/2014/main" id="{4DD7AC73-D7BD-4D0D-8E09-F3CBCAC978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41E9B6-1F8C-45E2-9517-068A6B82019F}"/>
              </a:ext>
            </a:extLst>
          </p:cNvPr>
          <p:cNvSpPr>
            <a:spLocks noGrp="1"/>
          </p:cNvSpPr>
          <p:nvPr>
            <p:ph type="sldNum" sz="quarter" idx="12"/>
          </p:nvPr>
        </p:nvSpPr>
        <p:spPr/>
        <p:txBody>
          <a:bodyPr/>
          <a:lstStyle/>
          <a:p>
            <a:fld id="{600428BA-10A7-44AB-A026-DD0C1438CB3C}" type="slidenum">
              <a:rPr lang="en-GB" smtClean="0"/>
              <a:t>‹#›</a:t>
            </a:fld>
            <a:endParaRPr lang="en-GB"/>
          </a:p>
        </p:txBody>
      </p:sp>
    </p:spTree>
    <p:extLst>
      <p:ext uri="{BB962C8B-B14F-4D97-AF65-F5344CB8AC3E}">
        <p14:creationId xmlns:p14="http://schemas.microsoft.com/office/powerpoint/2010/main" val="1890022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27EE68-0C27-4EBD-A786-7163E27DE6C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64965E2-F108-4E60-8215-D2C7C76E2E9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5174524-6227-4DAF-BFBD-51F359B2D76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9F33E55-0DE3-4CF9-9C82-37A506F7FF12}"/>
              </a:ext>
            </a:extLst>
          </p:cNvPr>
          <p:cNvSpPr>
            <a:spLocks noGrp="1"/>
          </p:cNvSpPr>
          <p:nvPr>
            <p:ph type="dt" sz="half" idx="10"/>
          </p:nvPr>
        </p:nvSpPr>
        <p:spPr/>
        <p:txBody>
          <a:bodyPr/>
          <a:lstStyle/>
          <a:p>
            <a:fld id="{908BE672-5CE1-4FB9-840A-9C0D75E06F0F}" type="datetimeFigureOut">
              <a:rPr lang="en-GB" smtClean="0"/>
              <a:t>09/07/2026</a:t>
            </a:fld>
            <a:endParaRPr lang="en-GB"/>
          </a:p>
        </p:txBody>
      </p:sp>
      <p:sp>
        <p:nvSpPr>
          <p:cNvPr id="6" name="Footer Placeholder 5">
            <a:extLst>
              <a:ext uri="{FF2B5EF4-FFF2-40B4-BE49-F238E27FC236}">
                <a16:creationId xmlns:a16="http://schemas.microsoft.com/office/drawing/2014/main" id="{8EF0BA4F-872B-4865-AF0C-05D14F172E6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183E92C-807F-43A3-9171-CC623764F57C}"/>
              </a:ext>
            </a:extLst>
          </p:cNvPr>
          <p:cNvSpPr>
            <a:spLocks noGrp="1"/>
          </p:cNvSpPr>
          <p:nvPr>
            <p:ph type="sldNum" sz="quarter" idx="12"/>
          </p:nvPr>
        </p:nvSpPr>
        <p:spPr/>
        <p:txBody>
          <a:bodyPr/>
          <a:lstStyle/>
          <a:p>
            <a:fld id="{600428BA-10A7-44AB-A026-DD0C1438CB3C}" type="slidenum">
              <a:rPr lang="en-GB" smtClean="0"/>
              <a:t>‹#›</a:t>
            </a:fld>
            <a:endParaRPr lang="en-GB"/>
          </a:p>
        </p:txBody>
      </p:sp>
    </p:spTree>
    <p:extLst>
      <p:ext uri="{BB962C8B-B14F-4D97-AF65-F5344CB8AC3E}">
        <p14:creationId xmlns:p14="http://schemas.microsoft.com/office/powerpoint/2010/main" val="7377998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29BBEA-6865-47A6-B87D-84E58D8A851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51A823E-4541-4BA1-A63C-0E0E163392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563D8FC-FBAF-47A0-90DA-E05221732E4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2A28A5F-A572-46AA-B729-4DC791FBAEA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40EC350-4DF3-44FD-A58F-269CED6C53F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A0D128C-A34F-43AF-ABFF-04DE8D9C4B73}"/>
              </a:ext>
            </a:extLst>
          </p:cNvPr>
          <p:cNvSpPr>
            <a:spLocks noGrp="1"/>
          </p:cNvSpPr>
          <p:nvPr>
            <p:ph type="dt" sz="half" idx="10"/>
          </p:nvPr>
        </p:nvSpPr>
        <p:spPr/>
        <p:txBody>
          <a:bodyPr/>
          <a:lstStyle/>
          <a:p>
            <a:fld id="{908BE672-5CE1-4FB9-840A-9C0D75E06F0F}" type="datetimeFigureOut">
              <a:rPr lang="en-GB" smtClean="0"/>
              <a:t>09/07/2026</a:t>
            </a:fld>
            <a:endParaRPr lang="en-GB"/>
          </a:p>
        </p:txBody>
      </p:sp>
      <p:sp>
        <p:nvSpPr>
          <p:cNvPr id="8" name="Footer Placeholder 7">
            <a:extLst>
              <a:ext uri="{FF2B5EF4-FFF2-40B4-BE49-F238E27FC236}">
                <a16:creationId xmlns:a16="http://schemas.microsoft.com/office/drawing/2014/main" id="{365AABD7-65FD-4B4F-BF3E-D9B1D570BCE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B7132F7-5A60-4CED-9211-30CE8CCEDD8F}"/>
              </a:ext>
            </a:extLst>
          </p:cNvPr>
          <p:cNvSpPr>
            <a:spLocks noGrp="1"/>
          </p:cNvSpPr>
          <p:nvPr>
            <p:ph type="sldNum" sz="quarter" idx="12"/>
          </p:nvPr>
        </p:nvSpPr>
        <p:spPr/>
        <p:txBody>
          <a:bodyPr/>
          <a:lstStyle/>
          <a:p>
            <a:fld id="{600428BA-10A7-44AB-A026-DD0C1438CB3C}" type="slidenum">
              <a:rPr lang="en-GB" smtClean="0"/>
              <a:t>‹#›</a:t>
            </a:fld>
            <a:endParaRPr lang="en-GB"/>
          </a:p>
        </p:txBody>
      </p:sp>
    </p:spTree>
    <p:extLst>
      <p:ext uri="{BB962C8B-B14F-4D97-AF65-F5344CB8AC3E}">
        <p14:creationId xmlns:p14="http://schemas.microsoft.com/office/powerpoint/2010/main" val="12412127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CC3CF-1622-4670-AD15-75F36BC6586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11EAFEE-48E5-4D3A-A24D-1D65F27EC23F}"/>
              </a:ext>
            </a:extLst>
          </p:cNvPr>
          <p:cNvSpPr>
            <a:spLocks noGrp="1"/>
          </p:cNvSpPr>
          <p:nvPr>
            <p:ph type="dt" sz="half" idx="10"/>
          </p:nvPr>
        </p:nvSpPr>
        <p:spPr/>
        <p:txBody>
          <a:bodyPr/>
          <a:lstStyle/>
          <a:p>
            <a:fld id="{908BE672-5CE1-4FB9-840A-9C0D75E06F0F}" type="datetimeFigureOut">
              <a:rPr lang="en-GB" smtClean="0"/>
              <a:t>09/07/2026</a:t>
            </a:fld>
            <a:endParaRPr lang="en-GB"/>
          </a:p>
        </p:txBody>
      </p:sp>
      <p:sp>
        <p:nvSpPr>
          <p:cNvPr id="4" name="Footer Placeholder 3">
            <a:extLst>
              <a:ext uri="{FF2B5EF4-FFF2-40B4-BE49-F238E27FC236}">
                <a16:creationId xmlns:a16="http://schemas.microsoft.com/office/drawing/2014/main" id="{6BE241CE-5297-4FC2-A43D-0BE7D7F819F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A8D105E-2D94-4B33-A565-491ECF2F64A2}"/>
              </a:ext>
            </a:extLst>
          </p:cNvPr>
          <p:cNvSpPr>
            <a:spLocks noGrp="1"/>
          </p:cNvSpPr>
          <p:nvPr>
            <p:ph type="sldNum" sz="quarter" idx="12"/>
          </p:nvPr>
        </p:nvSpPr>
        <p:spPr/>
        <p:txBody>
          <a:bodyPr/>
          <a:lstStyle/>
          <a:p>
            <a:fld id="{600428BA-10A7-44AB-A026-DD0C1438CB3C}" type="slidenum">
              <a:rPr lang="en-GB" smtClean="0"/>
              <a:t>‹#›</a:t>
            </a:fld>
            <a:endParaRPr lang="en-GB"/>
          </a:p>
        </p:txBody>
      </p:sp>
    </p:spTree>
    <p:extLst>
      <p:ext uri="{BB962C8B-B14F-4D97-AF65-F5344CB8AC3E}">
        <p14:creationId xmlns:p14="http://schemas.microsoft.com/office/powerpoint/2010/main" val="17571754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85A9485-7D06-48C2-87F4-B486CD7C3592}"/>
              </a:ext>
            </a:extLst>
          </p:cNvPr>
          <p:cNvSpPr>
            <a:spLocks noGrp="1"/>
          </p:cNvSpPr>
          <p:nvPr>
            <p:ph type="dt" sz="half" idx="10"/>
          </p:nvPr>
        </p:nvSpPr>
        <p:spPr/>
        <p:txBody>
          <a:bodyPr/>
          <a:lstStyle/>
          <a:p>
            <a:fld id="{908BE672-5CE1-4FB9-840A-9C0D75E06F0F}" type="datetimeFigureOut">
              <a:rPr lang="en-GB" smtClean="0"/>
              <a:t>09/07/2026</a:t>
            </a:fld>
            <a:endParaRPr lang="en-GB"/>
          </a:p>
        </p:txBody>
      </p:sp>
      <p:sp>
        <p:nvSpPr>
          <p:cNvPr id="3" name="Footer Placeholder 2">
            <a:extLst>
              <a:ext uri="{FF2B5EF4-FFF2-40B4-BE49-F238E27FC236}">
                <a16:creationId xmlns:a16="http://schemas.microsoft.com/office/drawing/2014/main" id="{83F1672F-B0BC-4BFF-984E-7C49038B372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EE297EB-DAAF-44E2-B7D1-B27F2D602F69}"/>
              </a:ext>
            </a:extLst>
          </p:cNvPr>
          <p:cNvSpPr>
            <a:spLocks noGrp="1"/>
          </p:cNvSpPr>
          <p:nvPr>
            <p:ph type="sldNum" sz="quarter" idx="12"/>
          </p:nvPr>
        </p:nvSpPr>
        <p:spPr/>
        <p:txBody>
          <a:bodyPr/>
          <a:lstStyle/>
          <a:p>
            <a:fld id="{600428BA-10A7-44AB-A026-DD0C1438CB3C}" type="slidenum">
              <a:rPr lang="en-GB" smtClean="0"/>
              <a:t>‹#›</a:t>
            </a:fld>
            <a:endParaRPr lang="en-GB"/>
          </a:p>
        </p:txBody>
      </p:sp>
    </p:spTree>
    <p:extLst>
      <p:ext uri="{BB962C8B-B14F-4D97-AF65-F5344CB8AC3E}">
        <p14:creationId xmlns:p14="http://schemas.microsoft.com/office/powerpoint/2010/main" val="26526662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18C333-C055-4DED-B396-36F01BB3A4E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EFEDB07-6EAA-4F11-9436-C6E5DA1A723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95751CA-28FB-4FEB-ACC5-48B2F85ABE1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6D27620-2DFD-490E-8059-6813D9EBFC4B}"/>
              </a:ext>
            </a:extLst>
          </p:cNvPr>
          <p:cNvSpPr>
            <a:spLocks noGrp="1"/>
          </p:cNvSpPr>
          <p:nvPr>
            <p:ph type="dt" sz="half" idx="10"/>
          </p:nvPr>
        </p:nvSpPr>
        <p:spPr/>
        <p:txBody>
          <a:bodyPr/>
          <a:lstStyle/>
          <a:p>
            <a:fld id="{908BE672-5CE1-4FB9-840A-9C0D75E06F0F}" type="datetimeFigureOut">
              <a:rPr lang="en-GB" smtClean="0"/>
              <a:t>09/07/2026</a:t>
            </a:fld>
            <a:endParaRPr lang="en-GB"/>
          </a:p>
        </p:txBody>
      </p:sp>
      <p:sp>
        <p:nvSpPr>
          <p:cNvPr id="6" name="Footer Placeholder 5">
            <a:extLst>
              <a:ext uri="{FF2B5EF4-FFF2-40B4-BE49-F238E27FC236}">
                <a16:creationId xmlns:a16="http://schemas.microsoft.com/office/drawing/2014/main" id="{767B0217-1B46-4F08-AFF8-DA6B8133B27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91EDD2-A663-4D8A-9527-5DB1547D30AF}"/>
              </a:ext>
            </a:extLst>
          </p:cNvPr>
          <p:cNvSpPr>
            <a:spLocks noGrp="1"/>
          </p:cNvSpPr>
          <p:nvPr>
            <p:ph type="sldNum" sz="quarter" idx="12"/>
          </p:nvPr>
        </p:nvSpPr>
        <p:spPr/>
        <p:txBody>
          <a:bodyPr/>
          <a:lstStyle/>
          <a:p>
            <a:fld id="{600428BA-10A7-44AB-A026-DD0C1438CB3C}" type="slidenum">
              <a:rPr lang="en-GB" smtClean="0"/>
              <a:t>‹#›</a:t>
            </a:fld>
            <a:endParaRPr lang="en-GB"/>
          </a:p>
        </p:txBody>
      </p:sp>
    </p:spTree>
    <p:extLst>
      <p:ext uri="{BB962C8B-B14F-4D97-AF65-F5344CB8AC3E}">
        <p14:creationId xmlns:p14="http://schemas.microsoft.com/office/powerpoint/2010/main" val="37494772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64765E-8A72-409A-94BD-15C3A30BBD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FF4BDC3-6A97-4EFE-B995-659C91C917F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437B46E-ADAA-4A21-A043-E04D34726E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E9482E3-5505-4955-BC58-BE3F3E82E363}"/>
              </a:ext>
            </a:extLst>
          </p:cNvPr>
          <p:cNvSpPr>
            <a:spLocks noGrp="1"/>
          </p:cNvSpPr>
          <p:nvPr>
            <p:ph type="dt" sz="half" idx="10"/>
          </p:nvPr>
        </p:nvSpPr>
        <p:spPr/>
        <p:txBody>
          <a:bodyPr/>
          <a:lstStyle/>
          <a:p>
            <a:fld id="{908BE672-5CE1-4FB9-840A-9C0D75E06F0F}" type="datetimeFigureOut">
              <a:rPr lang="en-GB" smtClean="0"/>
              <a:t>09/07/2026</a:t>
            </a:fld>
            <a:endParaRPr lang="en-GB"/>
          </a:p>
        </p:txBody>
      </p:sp>
      <p:sp>
        <p:nvSpPr>
          <p:cNvPr id="6" name="Footer Placeholder 5">
            <a:extLst>
              <a:ext uri="{FF2B5EF4-FFF2-40B4-BE49-F238E27FC236}">
                <a16:creationId xmlns:a16="http://schemas.microsoft.com/office/drawing/2014/main" id="{997CBFF5-F284-4714-A774-30FAE12308D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24437C2-290C-491A-A295-1AFF9EB132C1}"/>
              </a:ext>
            </a:extLst>
          </p:cNvPr>
          <p:cNvSpPr>
            <a:spLocks noGrp="1"/>
          </p:cNvSpPr>
          <p:nvPr>
            <p:ph type="sldNum" sz="quarter" idx="12"/>
          </p:nvPr>
        </p:nvSpPr>
        <p:spPr/>
        <p:txBody>
          <a:bodyPr/>
          <a:lstStyle/>
          <a:p>
            <a:fld id="{600428BA-10A7-44AB-A026-DD0C1438CB3C}" type="slidenum">
              <a:rPr lang="en-GB" smtClean="0"/>
              <a:t>‹#›</a:t>
            </a:fld>
            <a:endParaRPr lang="en-GB"/>
          </a:p>
        </p:txBody>
      </p:sp>
    </p:spTree>
    <p:extLst>
      <p:ext uri="{BB962C8B-B14F-4D97-AF65-F5344CB8AC3E}">
        <p14:creationId xmlns:p14="http://schemas.microsoft.com/office/powerpoint/2010/main" val="6944536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74BD-BDA8-45E1-83B3-41852BA6F86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F66AFE3-6E77-4070-B785-CC9CD7F5B31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B19F80-15A9-4101-A496-CE1E8DDDF5D3}"/>
              </a:ext>
            </a:extLst>
          </p:cNvPr>
          <p:cNvSpPr>
            <a:spLocks noGrp="1"/>
          </p:cNvSpPr>
          <p:nvPr>
            <p:ph type="dt" sz="half" idx="10"/>
          </p:nvPr>
        </p:nvSpPr>
        <p:spPr/>
        <p:txBody>
          <a:bodyPr/>
          <a:lstStyle/>
          <a:p>
            <a:fld id="{908BE672-5CE1-4FB9-840A-9C0D75E06F0F}" type="datetimeFigureOut">
              <a:rPr lang="en-GB" smtClean="0"/>
              <a:t>09/07/2026</a:t>
            </a:fld>
            <a:endParaRPr lang="en-GB"/>
          </a:p>
        </p:txBody>
      </p:sp>
      <p:sp>
        <p:nvSpPr>
          <p:cNvPr id="5" name="Footer Placeholder 4">
            <a:extLst>
              <a:ext uri="{FF2B5EF4-FFF2-40B4-BE49-F238E27FC236}">
                <a16:creationId xmlns:a16="http://schemas.microsoft.com/office/drawing/2014/main" id="{C8F49205-A62D-4C56-BAB0-A956B3A666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B7D347-6A60-4790-8741-635AE9E4D606}"/>
              </a:ext>
            </a:extLst>
          </p:cNvPr>
          <p:cNvSpPr>
            <a:spLocks noGrp="1"/>
          </p:cNvSpPr>
          <p:nvPr>
            <p:ph type="sldNum" sz="quarter" idx="12"/>
          </p:nvPr>
        </p:nvSpPr>
        <p:spPr/>
        <p:txBody>
          <a:bodyPr/>
          <a:lstStyle/>
          <a:p>
            <a:fld id="{600428BA-10A7-44AB-A026-DD0C1438CB3C}" type="slidenum">
              <a:rPr lang="en-GB" smtClean="0"/>
              <a:t>‹#›</a:t>
            </a:fld>
            <a:endParaRPr lang="en-GB"/>
          </a:p>
        </p:txBody>
      </p:sp>
    </p:spTree>
    <p:extLst>
      <p:ext uri="{BB962C8B-B14F-4D97-AF65-F5344CB8AC3E}">
        <p14:creationId xmlns:p14="http://schemas.microsoft.com/office/powerpoint/2010/main" val="26691460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6D0BEE5-F0FC-402B-8E14-105D6A496CB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289DBAC-8B56-4C8E-B809-1AB905250C8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7C351D-B757-4144-9BB6-CCB82799CA5F}"/>
              </a:ext>
            </a:extLst>
          </p:cNvPr>
          <p:cNvSpPr>
            <a:spLocks noGrp="1"/>
          </p:cNvSpPr>
          <p:nvPr>
            <p:ph type="dt" sz="half" idx="10"/>
          </p:nvPr>
        </p:nvSpPr>
        <p:spPr/>
        <p:txBody>
          <a:bodyPr/>
          <a:lstStyle/>
          <a:p>
            <a:fld id="{908BE672-5CE1-4FB9-840A-9C0D75E06F0F}" type="datetimeFigureOut">
              <a:rPr lang="en-GB" smtClean="0"/>
              <a:t>09/07/2026</a:t>
            </a:fld>
            <a:endParaRPr lang="en-GB"/>
          </a:p>
        </p:txBody>
      </p:sp>
      <p:sp>
        <p:nvSpPr>
          <p:cNvPr id="5" name="Footer Placeholder 4">
            <a:extLst>
              <a:ext uri="{FF2B5EF4-FFF2-40B4-BE49-F238E27FC236}">
                <a16:creationId xmlns:a16="http://schemas.microsoft.com/office/drawing/2014/main" id="{62FF7064-07E7-46E0-AEF8-56C6A85CF6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9E08BDE-A075-4AC1-BA05-B273AEB571EE}"/>
              </a:ext>
            </a:extLst>
          </p:cNvPr>
          <p:cNvSpPr>
            <a:spLocks noGrp="1"/>
          </p:cNvSpPr>
          <p:nvPr>
            <p:ph type="sldNum" sz="quarter" idx="12"/>
          </p:nvPr>
        </p:nvSpPr>
        <p:spPr/>
        <p:txBody>
          <a:bodyPr/>
          <a:lstStyle/>
          <a:p>
            <a:fld id="{600428BA-10A7-44AB-A026-DD0C1438CB3C}" type="slidenum">
              <a:rPr lang="en-GB" smtClean="0"/>
              <a:t>‹#›</a:t>
            </a:fld>
            <a:endParaRPr lang="en-GB"/>
          </a:p>
        </p:txBody>
      </p:sp>
    </p:spTree>
    <p:extLst>
      <p:ext uri="{BB962C8B-B14F-4D97-AF65-F5344CB8AC3E}">
        <p14:creationId xmlns:p14="http://schemas.microsoft.com/office/powerpoint/2010/main" val="30428324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3028B8-48E9-4B35-A4B3-88F3C777993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04727EE-4EE0-4E9B-B31F-81BBA9B272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F8E8C7D-D2B4-445D-BCA6-96E4E57EE679}"/>
              </a:ext>
            </a:extLst>
          </p:cNvPr>
          <p:cNvSpPr>
            <a:spLocks noGrp="1"/>
          </p:cNvSpPr>
          <p:nvPr>
            <p:ph type="dt" sz="half" idx="10"/>
          </p:nvPr>
        </p:nvSpPr>
        <p:spPr/>
        <p:txBody>
          <a:bodyPr/>
          <a:lstStyle/>
          <a:p>
            <a:fld id="{908BE672-5CE1-4FB9-840A-9C0D75E06F0F}" type="datetimeFigureOut">
              <a:rPr lang="en-GB" smtClean="0"/>
              <a:t>09/07/2026</a:t>
            </a:fld>
            <a:endParaRPr lang="en-GB"/>
          </a:p>
        </p:txBody>
      </p:sp>
      <p:sp>
        <p:nvSpPr>
          <p:cNvPr id="5" name="Footer Placeholder 4">
            <a:extLst>
              <a:ext uri="{FF2B5EF4-FFF2-40B4-BE49-F238E27FC236}">
                <a16:creationId xmlns:a16="http://schemas.microsoft.com/office/drawing/2014/main" id="{22DD97C3-FE4E-4BB2-A226-14C3C6CFDA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B5577B-5F0F-45FF-A869-097F7808935D}"/>
              </a:ext>
            </a:extLst>
          </p:cNvPr>
          <p:cNvSpPr>
            <a:spLocks noGrp="1"/>
          </p:cNvSpPr>
          <p:nvPr>
            <p:ph type="sldNum" sz="quarter" idx="12"/>
          </p:nvPr>
        </p:nvSpPr>
        <p:spPr/>
        <p:txBody>
          <a:bodyPr/>
          <a:lstStyle/>
          <a:p>
            <a:fld id="{600428BA-10A7-44AB-A026-DD0C1438CB3C}" type="slidenum">
              <a:rPr lang="en-GB" smtClean="0"/>
              <a:t>‹#›</a:t>
            </a:fld>
            <a:endParaRPr lang="en-GB"/>
          </a:p>
        </p:txBody>
      </p:sp>
    </p:spTree>
    <p:extLst>
      <p:ext uri="{BB962C8B-B14F-4D97-AF65-F5344CB8AC3E}">
        <p14:creationId xmlns:p14="http://schemas.microsoft.com/office/powerpoint/2010/main" val="12699246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29D80-B001-4C84-BE9E-FA86DE4F9FA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D3536AE-53AA-4E12-BC84-95136DFF59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3C1223C-0B3B-4F3F-9936-7B1088CE2BF9}"/>
              </a:ext>
            </a:extLst>
          </p:cNvPr>
          <p:cNvSpPr>
            <a:spLocks noGrp="1"/>
          </p:cNvSpPr>
          <p:nvPr>
            <p:ph type="dt" sz="half" idx="10"/>
          </p:nvPr>
        </p:nvSpPr>
        <p:spPr/>
        <p:txBody>
          <a:bodyPr/>
          <a:lstStyle/>
          <a:p>
            <a:fld id="{908BE672-5CE1-4FB9-840A-9C0D75E06F0F}" type="datetimeFigureOut">
              <a:rPr lang="en-GB" smtClean="0"/>
              <a:t>09/07/2026</a:t>
            </a:fld>
            <a:endParaRPr lang="en-GB"/>
          </a:p>
        </p:txBody>
      </p:sp>
      <p:sp>
        <p:nvSpPr>
          <p:cNvPr id="5" name="Footer Placeholder 4">
            <a:extLst>
              <a:ext uri="{FF2B5EF4-FFF2-40B4-BE49-F238E27FC236}">
                <a16:creationId xmlns:a16="http://schemas.microsoft.com/office/drawing/2014/main" id="{C0592DC5-1DDE-4BFC-BA84-1CEA199435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3336D2-DE86-4DA9-9E36-9F94BBC1D86B}"/>
              </a:ext>
            </a:extLst>
          </p:cNvPr>
          <p:cNvSpPr>
            <a:spLocks noGrp="1"/>
          </p:cNvSpPr>
          <p:nvPr>
            <p:ph type="sldNum" sz="quarter" idx="12"/>
          </p:nvPr>
        </p:nvSpPr>
        <p:spPr/>
        <p:txBody>
          <a:bodyPr/>
          <a:lstStyle/>
          <a:p>
            <a:fld id="{600428BA-10A7-44AB-A026-DD0C1438CB3C}" type="slidenum">
              <a:rPr lang="en-GB" smtClean="0"/>
              <a:t>‹#›</a:t>
            </a:fld>
            <a:endParaRPr lang="en-GB"/>
          </a:p>
        </p:txBody>
      </p:sp>
    </p:spTree>
    <p:extLst>
      <p:ext uri="{BB962C8B-B14F-4D97-AF65-F5344CB8AC3E}">
        <p14:creationId xmlns:p14="http://schemas.microsoft.com/office/powerpoint/2010/main" val="38281383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947ED2-878D-48FE-BD3F-A63E61BCD85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9A13265-98E1-4E12-B7CC-122D36C8186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84B4272-06DC-4863-9E1F-C93047CF6CF0}"/>
              </a:ext>
            </a:extLst>
          </p:cNvPr>
          <p:cNvSpPr>
            <a:spLocks noGrp="1"/>
          </p:cNvSpPr>
          <p:nvPr>
            <p:ph type="dt" sz="half" idx="10"/>
          </p:nvPr>
        </p:nvSpPr>
        <p:spPr/>
        <p:txBody>
          <a:bodyPr/>
          <a:lstStyle/>
          <a:p>
            <a:fld id="{908BE672-5CE1-4FB9-840A-9C0D75E06F0F}" type="datetimeFigureOut">
              <a:rPr lang="en-GB" smtClean="0"/>
              <a:t>09/07/2026</a:t>
            </a:fld>
            <a:endParaRPr lang="en-GB"/>
          </a:p>
        </p:txBody>
      </p:sp>
      <p:sp>
        <p:nvSpPr>
          <p:cNvPr id="5" name="Footer Placeholder 4">
            <a:extLst>
              <a:ext uri="{FF2B5EF4-FFF2-40B4-BE49-F238E27FC236}">
                <a16:creationId xmlns:a16="http://schemas.microsoft.com/office/drawing/2014/main" id="{4DD7AC73-D7BD-4D0D-8E09-F3CBCAC978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41E9B6-1F8C-45E2-9517-068A6B82019F}"/>
              </a:ext>
            </a:extLst>
          </p:cNvPr>
          <p:cNvSpPr>
            <a:spLocks noGrp="1"/>
          </p:cNvSpPr>
          <p:nvPr>
            <p:ph type="sldNum" sz="quarter" idx="12"/>
          </p:nvPr>
        </p:nvSpPr>
        <p:spPr/>
        <p:txBody>
          <a:bodyPr/>
          <a:lstStyle/>
          <a:p>
            <a:fld id="{600428BA-10A7-44AB-A026-DD0C1438CB3C}" type="slidenum">
              <a:rPr lang="en-GB" smtClean="0"/>
              <a:t>‹#›</a:t>
            </a:fld>
            <a:endParaRPr lang="en-GB"/>
          </a:p>
        </p:txBody>
      </p:sp>
    </p:spTree>
    <p:extLst>
      <p:ext uri="{BB962C8B-B14F-4D97-AF65-F5344CB8AC3E}">
        <p14:creationId xmlns:p14="http://schemas.microsoft.com/office/powerpoint/2010/main" val="42506390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27EE68-0C27-4EBD-A786-7163E27DE6C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64965E2-F108-4E60-8215-D2C7C76E2E9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5174524-6227-4DAF-BFBD-51F359B2D76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9F33E55-0DE3-4CF9-9C82-37A506F7FF12}"/>
              </a:ext>
            </a:extLst>
          </p:cNvPr>
          <p:cNvSpPr>
            <a:spLocks noGrp="1"/>
          </p:cNvSpPr>
          <p:nvPr>
            <p:ph type="dt" sz="half" idx="10"/>
          </p:nvPr>
        </p:nvSpPr>
        <p:spPr/>
        <p:txBody>
          <a:bodyPr/>
          <a:lstStyle/>
          <a:p>
            <a:fld id="{908BE672-5CE1-4FB9-840A-9C0D75E06F0F}" type="datetimeFigureOut">
              <a:rPr lang="en-GB" smtClean="0"/>
              <a:t>09/07/2026</a:t>
            </a:fld>
            <a:endParaRPr lang="en-GB"/>
          </a:p>
        </p:txBody>
      </p:sp>
      <p:sp>
        <p:nvSpPr>
          <p:cNvPr id="6" name="Footer Placeholder 5">
            <a:extLst>
              <a:ext uri="{FF2B5EF4-FFF2-40B4-BE49-F238E27FC236}">
                <a16:creationId xmlns:a16="http://schemas.microsoft.com/office/drawing/2014/main" id="{8EF0BA4F-872B-4865-AF0C-05D14F172E6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183E92C-807F-43A3-9171-CC623764F57C}"/>
              </a:ext>
            </a:extLst>
          </p:cNvPr>
          <p:cNvSpPr>
            <a:spLocks noGrp="1"/>
          </p:cNvSpPr>
          <p:nvPr>
            <p:ph type="sldNum" sz="quarter" idx="12"/>
          </p:nvPr>
        </p:nvSpPr>
        <p:spPr/>
        <p:txBody>
          <a:bodyPr/>
          <a:lstStyle/>
          <a:p>
            <a:fld id="{600428BA-10A7-44AB-A026-DD0C1438CB3C}" type="slidenum">
              <a:rPr lang="en-GB" smtClean="0"/>
              <a:t>‹#›</a:t>
            </a:fld>
            <a:endParaRPr lang="en-GB"/>
          </a:p>
        </p:txBody>
      </p:sp>
    </p:spTree>
    <p:extLst>
      <p:ext uri="{BB962C8B-B14F-4D97-AF65-F5344CB8AC3E}">
        <p14:creationId xmlns:p14="http://schemas.microsoft.com/office/powerpoint/2010/main" val="2574587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29BBEA-6865-47A6-B87D-84E58D8A851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51A823E-4541-4BA1-A63C-0E0E163392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563D8FC-FBAF-47A0-90DA-E05221732E4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2A28A5F-A572-46AA-B729-4DC791FBAEA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40EC350-4DF3-44FD-A58F-269CED6C53F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A0D128C-A34F-43AF-ABFF-04DE8D9C4B73}"/>
              </a:ext>
            </a:extLst>
          </p:cNvPr>
          <p:cNvSpPr>
            <a:spLocks noGrp="1"/>
          </p:cNvSpPr>
          <p:nvPr>
            <p:ph type="dt" sz="half" idx="10"/>
          </p:nvPr>
        </p:nvSpPr>
        <p:spPr/>
        <p:txBody>
          <a:bodyPr/>
          <a:lstStyle/>
          <a:p>
            <a:fld id="{908BE672-5CE1-4FB9-840A-9C0D75E06F0F}" type="datetimeFigureOut">
              <a:rPr lang="en-GB" smtClean="0"/>
              <a:t>09/07/2026</a:t>
            </a:fld>
            <a:endParaRPr lang="en-GB"/>
          </a:p>
        </p:txBody>
      </p:sp>
      <p:sp>
        <p:nvSpPr>
          <p:cNvPr id="8" name="Footer Placeholder 7">
            <a:extLst>
              <a:ext uri="{FF2B5EF4-FFF2-40B4-BE49-F238E27FC236}">
                <a16:creationId xmlns:a16="http://schemas.microsoft.com/office/drawing/2014/main" id="{365AABD7-65FD-4B4F-BF3E-D9B1D570BCE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B7132F7-5A60-4CED-9211-30CE8CCEDD8F}"/>
              </a:ext>
            </a:extLst>
          </p:cNvPr>
          <p:cNvSpPr>
            <a:spLocks noGrp="1"/>
          </p:cNvSpPr>
          <p:nvPr>
            <p:ph type="sldNum" sz="quarter" idx="12"/>
          </p:nvPr>
        </p:nvSpPr>
        <p:spPr/>
        <p:txBody>
          <a:bodyPr/>
          <a:lstStyle/>
          <a:p>
            <a:fld id="{600428BA-10A7-44AB-A026-DD0C1438CB3C}" type="slidenum">
              <a:rPr lang="en-GB" smtClean="0"/>
              <a:t>‹#›</a:t>
            </a:fld>
            <a:endParaRPr lang="en-GB"/>
          </a:p>
        </p:txBody>
      </p:sp>
    </p:spTree>
    <p:extLst>
      <p:ext uri="{BB962C8B-B14F-4D97-AF65-F5344CB8AC3E}">
        <p14:creationId xmlns:p14="http://schemas.microsoft.com/office/powerpoint/2010/main" val="12462274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CC3CF-1622-4670-AD15-75F36BC6586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11EAFEE-48E5-4D3A-A24D-1D65F27EC23F}"/>
              </a:ext>
            </a:extLst>
          </p:cNvPr>
          <p:cNvSpPr>
            <a:spLocks noGrp="1"/>
          </p:cNvSpPr>
          <p:nvPr>
            <p:ph type="dt" sz="half" idx="10"/>
          </p:nvPr>
        </p:nvSpPr>
        <p:spPr/>
        <p:txBody>
          <a:bodyPr/>
          <a:lstStyle/>
          <a:p>
            <a:fld id="{908BE672-5CE1-4FB9-840A-9C0D75E06F0F}" type="datetimeFigureOut">
              <a:rPr lang="en-GB" smtClean="0"/>
              <a:t>09/07/2026</a:t>
            </a:fld>
            <a:endParaRPr lang="en-GB"/>
          </a:p>
        </p:txBody>
      </p:sp>
      <p:sp>
        <p:nvSpPr>
          <p:cNvPr id="4" name="Footer Placeholder 3">
            <a:extLst>
              <a:ext uri="{FF2B5EF4-FFF2-40B4-BE49-F238E27FC236}">
                <a16:creationId xmlns:a16="http://schemas.microsoft.com/office/drawing/2014/main" id="{6BE241CE-5297-4FC2-A43D-0BE7D7F819F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A8D105E-2D94-4B33-A565-491ECF2F64A2}"/>
              </a:ext>
            </a:extLst>
          </p:cNvPr>
          <p:cNvSpPr>
            <a:spLocks noGrp="1"/>
          </p:cNvSpPr>
          <p:nvPr>
            <p:ph type="sldNum" sz="quarter" idx="12"/>
          </p:nvPr>
        </p:nvSpPr>
        <p:spPr/>
        <p:txBody>
          <a:bodyPr/>
          <a:lstStyle/>
          <a:p>
            <a:fld id="{600428BA-10A7-44AB-A026-DD0C1438CB3C}" type="slidenum">
              <a:rPr lang="en-GB" smtClean="0"/>
              <a:t>‹#›</a:t>
            </a:fld>
            <a:endParaRPr lang="en-GB"/>
          </a:p>
        </p:txBody>
      </p:sp>
    </p:spTree>
    <p:extLst>
      <p:ext uri="{BB962C8B-B14F-4D97-AF65-F5344CB8AC3E}">
        <p14:creationId xmlns:p14="http://schemas.microsoft.com/office/powerpoint/2010/main" val="27323508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85A9485-7D06-48C2-87F4-B486CD7C3592}"/>
              </a:ext>
            </a:extLst>
          </p:cNvPr>
          <p:cNvSpPr>
            <a:spLocks noGrp="1"/>
          </p:cNvSpPr>
          <p:nvPr>
            <p:ph type="dt" sz="half" idx="10"/>
          </p:nvPr>
        </p:nvSpPr>
        <p:spPr/>
        <p:txBody>
          <a:bodyPr/>
          <a:lstStyle/>
          <a:p>
            <a:fld id="{908BE672-5CE1-4FB9-840A-9C0D75E06F0F}" type="datetimeFigureOut">
              <a:rPr lang="en-GB" smtClean="0"/>
              <a:t>09/07/2026</a:t>
            </a:fld>
            <a:endParaRPr lang="en-GB"/>
          </a:p>
        </p:txBody>
      </p:sp>
      <p:sp>
        <p:nvSpPr>
          <p:cNvPr id="3" name="Footer Placeholder 2">
            <a:extLst>
              <a:ext uri="{FF2B5EF4-FFF2-40B4-BE49-F238E27FC236}">
                <a16:creationId xmlns:a16="http://schemas.microsoft.com/office/drawing/2014/main" id="{83F1672F-B0BC-4BFF-984E-7C49038B372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EE297EB-DAAF-44E2-B7D1-B27F2D602F69}"/>
              </a:ext>
            </a:extLst>
          </p:cNvPr>
          <p:cNvSpPr>
            <a:spLocks noGrp="1"/>
          </p:cNvSpPr>
          <p:nvPr>
            <p:ph type="sldNum" sz="quarter" idx="12"/>
          </p:nvPr>
        </p:nvSpPr>
        <p:spPr/>
        <p:txBody>
          <a:bodyPr/>
          <a:lstStyle/>
          <a:p>
            <a:fld id="{600428BA-10A7-44AB-A026-DD0C1438CB3C}" type="slidenum">
              <a:rPr lang="en-GB" smtClean="0"/>
              <a:t>‹#›</a:t>
            </a:fld>
            <a:endParaRPr lang="en-GB"/>
          </a:p>
        </p:txBody>
      </p:sp>
    </p:spTree>
    <p:extLst>
      <p:ext uri="{BB962C8B-B14F-4D97-AF65-F5344CB8AC3E}">
        <p14:creationId xmlns:p14="http://schemas.microsoft.com/office/powerpoint/2010/main" val="18099397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18C333-C055-4DED-B396-36F01BB3A4E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EFEDB07-6EAA-4F11-9436-C6E5DA1A723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95751CA-28FB-4FEB-ACC5-48B2F85ABE1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6D27620-2DFD-490E-8059-6813D9EBFC4B}"/>
              </a:ext>
            </a:extLst>
          </p:cNvPr>
          <p:cNvSpPr>
            <a:spLocks noGrp="1"/>
          </p:cNvSpPr>
          <p:nvPr>
            <p:ph type="dt" sz="half" idx="10"/>
          </p:nvPr>
        </p:nvSpPr>
        <p:spPr/>
        <p:txBody>
          <a:bodyPr/>
          <a:lstStyle/>
          <a:p>
            <a:fld id="{908BE672-5CE1-4FB9-840A-9C0D75E06F0F}" type="datetimeFigureOut">
              <a:rPr lang="en-GB" smtClean="0"/>
              <a:t>09/07/2026</a:t>
            </a:fld>
            <a:endParaRPr lang="en-GB"/>
          </a:p>
        </p:txBody>
      </p:sp>
      <p:sp>
        <p:nvSpPr>
          <p:cNvPr id="6" name="Footer Placeholder 5">
            <a:extLst>
              <a:ext uri="{FF2B5EF4-FFF2-40B4-BE49-F238E27FC236}">
                <a16:creationId xmlns:a16="http://schemas.microsoft.com/office/drawing/2014/main" id="{767B0217-1B46-4F08-AFF8-DA6B8133B27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91EDD2-A663-4D8A-9527-5DB1547D30AF}"/>
              </a:ext>
            </a:extLst>
          </p:cNvPr>
          <p:cNvSpPr>
            <a:spLocks noGrp="1"/>
          </p:cNvSpPr>
          <p:nvPr>
            <p:ph type="sldNum" sz="quarter" idx="12"/>
          </p:nvPr>
        </p:nvSpPr>
        <p:spPr/>
        <p:txBody>
          <a:bodyPr/>
          <a:lstStyle/>
          <a:p>
            <a:fld id="{600428BA-10A7-44AB-A026-DD0C1438CB3C}" type="slidenum">
              <a:rPr lang="en-GB" smtClean="0"/>
              <a:t>‹#›</a:t>
            </a:fld>
            <a:endParaRPr lang="en-GB"/>
          </a:p>
        </p:txBody>
      </p:sp>
    </p:spTree>
    <p:extLst>
      <p:ext uri="{BB962C8B-B14F-4D97-AF65-F5344CB8AC3E}">
        <p14:creationId xmlns:p14="http://schemas.microsoft.com/office/powerpoint/2010/main" val="17036383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64765E-8A72-409A-94BD-15C3A30BBD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FF4BDC3-6A97-4EFE-B995-659C91C917F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437B46E-ADAA-4A21-A043-E04D34726E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E9482E3-5505-4955-BC58-BE3F3E82E363}"/>
              </a:ext>
            </a:extLst>
          </p:cNvPr>
          <p:cNvSpPr>
            <a:spLocks noGrp="1"/>
          </p:cNvSpPr>
          <p:nvPr>
            <p:ph type="dt" sz="half" idx="10"/>
          </p:nvPr>
        </p:nvSpPr>
        <p:spPr/>
        <p:txBody>
          <a:bodyPr/>
          <a:lstStyle/>
          <a:p>
            <a:fld id="{908BE672-5CE1-4FB9-840A-9C0D75E06F0F}" type="datetimeFigureOut">
              <a:rPr lang="en-GB" smtClean="0"/>
              <a:t>09/07/2026</a:t>
            </a:fld>
            <a:endParaRPr lang="en-GB"/>
          </a:p>
        </p:txBody>
      </p:sp>
      <p:sp>
        <p:nvSpPr>
          <p:cNvPr id="6" name="Footer Placeholder 5">
            <a:extLst>
              <a:ext uri="{FF2B5EF4-FFF2-40B4-BE49-F238E27FC236}">
                <a16:creationId xmlns:a16="http://schemas.microsoft.com/office/drawing/2014/main" id="{997CBFF5-F284-4714-A774-30FAE12308D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24437C2-290C-491A-A295-1AFF9EB132C1}"/>
              </a:ext>
            </a:extLst>
          </p:cNvPr>
          <p:cNvSpPr>
            <a:spLocks noGrp="1"/>
          </p:cNvSpPr>
          <p:nvPr>
            <p:ph type="sldNum" sz="quarter" idx="12"/>
          </p:nvPr>
        </p:nvSpPr>
        <p:spPr/>
        <p:txBody>
          <a:bodyPr/>
          <a:lstStyle/>
          <a:p>
            <a:fld id="{600428BA-10A7-44AB-A026-DD0C1438CB3C}" type="slidenum">
              <a:rPr lang="en-GB" smtClean="0"/>
              <a:t>‹#›</a:t>
            </a:fld>
            <a:endParaRPr lang="en-GB"/>
          </a:p>
        </p:txBody>
      </p:sp>
    </p:spTree>
    <p:extLst>
      <p:ext uri="{BB962C8B-B14F-4D97-AF65-F5344CB8AC3E}">
        <p14:creationId xmlns:p14="http://schemas.microsoft.com/office/powerpoint/2010/main" val="34780954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74BD-BDA8-45E1-83B3-41852BA6F86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F66AFE3-6E77-4070-B785-CC9CD7F5B31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B19F80-15A9-4101-A496-CE1E8DDDF5D3}"/>
              </a:ext>
            </a:extLst>
          </p:cNvPr>
          <p:cNvSpPr>
            <a:spLocks noGrp="1"/>
          </p:cNvSpPr>
          <p:nvPr>
            <p:ph type="dt" sz="half" idx="10"/>
          </p:nvPr>
        </p:nvSpPr>
        <p:spPr/>
        <p:txBody>
          <a:bodyPr/>
          <a:lstStyle/>
          <a:p>
            <a:fld id="{908BE672-5CE1-4FB9-840A-9C0D75E06F0F}" type="datetimeFigureOut">
              <a:rPr lang="en-GB" smtClean="0"/>
              <a:t>09/07/2026</a:t>
            </a:fld>
            <a:endParaRPr lang="en-GB"/>
          </a:p>
        </p:txBody>
      </p:sp>
      <p:sp>
        <p:nvSpPr>
          <p:cNvPr id="5" name="Footer Placeholder 4">
            <a:extLst>
              <a:ext uri="{FF2B5EF4-FFF2-40B4-BE49-F238E27FC236}">
                <a16:creationId xmlns:a16="http://schemas.microsoft.com/office/drawing/2014/main" id="{C8F49205-A62D-4C56-BAB0-A956B3A666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B7D347-6A60-4790-8741-635AE9E4D606}"/>
              </a:ext>
            </a:extLst>
          </p:cNvPr>
          <p:cNvSpPr>
            <a:spLocks noGrp="1"/>
          </p:cNvSpPr>
          <p:nvPr>
            <p:ph type="sldNum" sz="quarter" idx="12"/>
          </p:nvPr>
        </p:nvSpPr>
        <p:spPr/>
        <p:txBody>
          <a:bodyPr/>
          <a:lstStyle/>
          <a:p>
            <a:fld id="{600428BA-10A7-44AB-A026-DD0C1438CB3C}" type="slidenum">
              <a:rPr lang="en-GB" smtClean="0"/>
              <a:t>‹#›</a:t>
            </a:fld>
            <a:endParaRPr lang="en-GB"/>
          </a:p>
        </p:txBody>
      </p:sp>
    </p:spTree>
    <p:extLst>
      <p:ext uri="{BB962C8B-B14F-4D97-AF65-F5344CB8AC3E}">
        <p14:creationId xmlns:p14="http://schemas.microsoft.com/office/powerpoint/2010/main" val="365887438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6D0BEE5-F0FC-402B-8E14-105D6A496CB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289DBAC-8B56-4C8E-B809-1AB905250C8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7C351D-B757-4144-9BB6-CCB82799CA5F}"/>
              </a:ext>
            </a:extLst>
          </p:cNvPr>
          <p:cNvSpPr>
            <a:spLocks noGrp="1"/>
          </p:cNvSpPr>
          <p:nvPr>
            <p:ph type="dt" sz="half" idx="10"/>
          </p:nvPr>
        </p:nvSpPr>
        <p:spPr/>
        <p:txBody>
          <a:bodyPr/>
          <a:lstStyle/>
          <a:p>
            <a:fld id="{908BE672-5CE1-4FB9-840A-9C0D75E06F0F}" type="datetimeFigureOut">
              <a:rPr lang="en-GB" smtClean="0"/>
              <a:t>09/07/2026</a:t>
            </a:fld>
            <a:endParaRPr lang="en-GB"/>
          </a:p>
        </p:txBody>
      </p:sp>
      <p:sp>
        <p:nvSpPr>
          <p:cNvPr id="5" name="Footer Placeholder 4">
            <a:extLst>
              <a:ext uri="{FF2B5EF4-FFF2-40B4-BE49-F238E27FC236}">
                <a16:creationId xmlns:a16="http://schemas.microsoft.com/office/drawing/2014/main" id="{62FF7064-07E7-46E0-AEF8-56C6A85CF6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9E08BDE-A075-4AC1-BA05-B273AEB571EE}"/>
              </a:ext>
            </a:extLst>
          </p:cNvPr>
          <p:cNvSpPr>
            <a:spLocks noGrp="1"/>
          </p:cNvSpPr>
          <p:nvPr>
            <p:ph type="sldNum" sz="quarter" idx="12"/>
          </p:nvPr>
        </p:nvSpPr>
        <p:spPr/>
        <p:txBody>
          <a:bodyPr/>
          <a:lstStyle/>
          <a:p>
            <a:fld id="{600428BA-10A7-44AB-A026-DD0C1438CB3C}" type="slidenum">
              <a:rPr lang="en-GB" smtClean="0"/>
              <a:t>‹#›</a:t>
            </a:fld>
            <a:endParaRPr lang="en-GB"/>
          </a:p>
        </p:txBody>
      </p:sp>
    </p:spTree>
    <p:extLst>
      <p:ext uri="{BB962C8B-B14F-4D97-AF65-F5344CB8AC3E}">
        <p14:creationId xmlns:p14="http://schemas.microsoft.com/office/powerpoint/2010/main" val="40575802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5B7E2B4-345A-42FA-BA87-FAE6D902D2E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8F35A38-8C1D-4AD3-BC47-DF7B52964C1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AB866D-1F46-42DC-B4D2-0554A8563C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8BE672-5CE1-4FB9-840A-9C0D75E06F0F}" type="datetimeFigureOut">
              <a:rPr lang="en-GB" smtClean="0"/>
              <a:t>09/07/2026</a:t>
            </a:fld>
            <a:endParaRPr lang="en-GB"/>
          </a:p>
        </p:txBody>
      </p:sp>
      <p:sp>
        <p:nvSpPr>
          <p:cNvPr id="5" name="Footer Placeholder 4">
            <a:extLst>
              <a:ext uri="{FF2B5EF4-FFF2-40B4-BE49-F238E27FC236}">
                <a16:creationId xmlns:a16="http://schemas.microsoft.com/office/drawing/2014/main" id="{FCB142B3-C8DA-4F9D-8584-0273931BC22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469AB43-F0C0-4024-A464-AFDA29388AE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0428BA-10A7-44AB-A026-DD0C1438CB3C}" type="slidenum">
              <a:rPr lang="en-GB" smtClean="0"/>
              <a:t>‹#›</a:t>
            </a:fld>
            <a:endParaRPr lang="en-GB"/>
          </a:p>
        </p:txBody>
      </p:sp>
    </p:spTree>
    <p:extLst>
      <p:ext uri="{BB962C8B-B14F-4D97-AF65-F5344CB8AC3E}">
        <p14:creationId xmlns:p14="http://schemas.microsoft.com/office/powerpoint/2010/main" val="35854097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5B7E2B4-345A-42FA-BA87-FAE6D902D2E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8F35A38-8C1D-4AD3-BC47-DF7B52964C1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AB866D-1F46-42DC-B4D2-0554A8563C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8BE672-5CE1-4FB9-840A-9C0D75E06F0F}" type="datetimeFigureOut">
              <a:rPr lang="en-GB" smtClean="0"/>
              <a:t>09/07/2026</a:t>
            </a:fld>
            <a:endParaRPr lang="en-GB"/>
          </a:p>
        </p:txBody>
      </p:sp>
      <p:sp>
        <p:nvSpPr>
          <p:cNvPr id="5" name="Footer Placeholder 4">
            <a:extLst>
              <a:ext uri="{FF2B5EF4-FFF2-40B4-BE49-F238E27FC236}">
                <a16:creationId xmlns:a16="http://schemas.microsoft.com/office/drawing/2014/main" id="{FCB142B3-C8DA-4F9D-8584-0273931BC22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469AB43-F0C0-4024-A464-AFDA29388AE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0428BA-10A7-44AB-A026-DD0C1438CB3C}" type="slidenum">
              <a:rPr lang="en-GB" smtClean="0"/>
              <a:t>‹#›</a:t>
            </a:fld>
            <a:endParaRPr lang="en-GB"/>
          </a:p>
        </p:txBody>
      </p:sp>
    </p:spTree>
    <p:extLst>
      <p:ext uri="{BB962C8B-B14F-4D97-AF65-F5344CB8AC3E}">
        <p14:creationId xmlns:p14="http://schemas.microsoft.com/office/powerpoint/2010/main" val="149435690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rickletonprimary.co.uk/news/?pid=34&amp;nid=1&amp;storyid=26" TargetMode="External"/><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image" Target="../media/image6.png"/><Relationship Id="rId5" Type="http://schemas.openxmlformats.org/officeDocument/2006/relationships/image" Target="../media/image5.JP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6.xml"/><Relationship Id="rId6" Type="http://schemas.openxmlformats.org/officeDocument/2006/relationships/image" Target="../media/image10.jpe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image" Target="../media/image13.jpeg"/><Relationship Id="rId13" Type="http://schemas.openxmlformats.org/officeDocument/2006/relationships/image" Target="../media/image7.png"/><Relationship Id="rId3" Type="http://schemas.openxmlformats.org/officeDocument/2006/relationships/image" Target="../media/image11.jpeg"/><Relationship Id="rId7" Type="http://schemas.openxmlformats.org/officeDocument/2006/relationships/hyperlink" Target="https://www.clipartmax.com/middle/m2i8m2m2A0Z5d3G6_kids-sitting-on-books-library-books-clip-art/" TargetMode="External"/><Relationship Id="rId12"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6.xml"/><Relationship Id="rId6" Type="http://schemas.microsoft.com/office/2007/relationships/hdphoto" Target="../media/hdphoto1.wdp"/><Relationship Id="rId11" Type="http://schemas.openxmlformats.org/officeDocument/2006/relationships/hyperlink" Target="https://www.caldewlea.cumbria.sch.uk/2023/06/22/year-4-5-justice-league-forest-school-begins/" TargetMode="External"/><Relationship Id="rId5" Type="http://schemas.openxmlformats.org/officeDocument/2006/relationships/image" Target="../media/image12.png"/><Relationship Id="rId10" Type="http://schemas.openxmlformats.org/officeDocument/2006/relationships/image" Target="../media/image14.jpeg"/><Relationship Id="rId4" Type="http://schemas.openxmlformats.org/officeDocument/2006/relationships/hyperlink" Target="https://ar.inspiredpencil.com/pictures-2023/pe-clip-art" TargetMode="External"/><Relationship Id="rId9" Type="http://schemas.openxmlformats.org/officeDocument/2006/relationships/hyperlink" Target="https://ph.pinterest.com/pin/219761656809603440/"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rickletonprimary.co.uk/news/?pid=34&amp;nid=1&amp;storyid=26"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F8EB9C-E60A-407E-938B-EE02C83CB673}"/>
              </a:ext>
            </a:extLst>
          </p:cNvPr>
          <p:cNvSpPr>
            <a:spLocks noGrp="1"/>
          </p:cNvSpPr>
          <p:nvPr>
            <p:ph type="ctrTitle"/>
          </p:nvPr>
        </p:nvSpPr>
        <p:spPr>
          <a:xfrm>
            <a:off x="6530589" y="1367098"/>
            <a:ext cx="5005137" cy="2387600"/>
          </a:xfrm>
        </p:spPr>
        <p:txBody>
          <a:bodyPr/>
          <a:lstStyle/>
          <a:p>
            <a:r>
              <a:rPr lang="en-GB" dirty="0">
                <a:solidFill>
                  <a:schemeClr val="bg1"/>
                </a:solidFill>
                <a:latin typeface="Sassoon Infant Std" panose="020B0503020103030203" pitchFamily="34" charset="0"/>
              </a:rPr>
              <a:t>Welcome to Nursery</a:t>
            </a:r>
          </a:p>
        </p:txBody>
      </p:sp>
      <p:sp>
        <p:nvSpPr>
          <p:cNvPr id="8" name="Oval 7">
            <a:extLst>
              <a:ext uri="{FF2B5EF4-FFF2-40B4-BE49-F238E27FC236}">
                <a16:creationId xmlns:a16="http://schemas.microsoft.com/office/drawing/2014/main" id="{2A3126EB-5E1F-47A9-84E5-C9C1E6948E84}"/>
              </a:ext>
            </a:extLst>
          </p:cNvPr>
          <p:cNvSpPr/>
          <p:nvPr/>
        </p:nvSpPr>
        <p:spPr>
          <a:xfrm>
            <a:off x="656274" y="1067559"/>
            <a:ext cx="4835124" cy="4722877"/>
          </a:xfrm>
          <a:prstGeom prst="ellipse">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0026C087-FFFA-48AD-9369-6CEEAAFA9B48}"/>
              </a:ext>
            </a:extLst>
          </p:cNvPr>
          <p:cNvPicPr>
            <a:picLocks noChangeAspect="1"/>
          </p:cNvPicPr>
          <p:nvPr/>
        </p:nvPicPr>
        <p:blipFill rotWithShape="1">
          <a:blip r:embed="rId2">
            <a:extLst>
              <a:ext uri="{28A0092B-C50C-407E-A947-70E740481C1C}">
                <a14:useLocalDpi xmlns:a14="http://schemas.microsoft.com/office/drawing/2010/main"/>
              </a:ext>
              <a:ext uri="{837473B0-CC2E-450A-ABE3-18F120FF3D39}">
                <a1611:picAttrSrcUrl xmlns:a1611="http://schemas.microsoft.com/office/drawing/2016/11/main" r:id="rId3"/>
              </a:ext>
            </a:extLst>
          </a:blip>
          <a:srcRect/>
          <a:stretch/>
        </p:blipFill>
        <p:spPr>
          <a:xfrm>
            <a:off x="1461253" y="1816415"/>
            <a:ext cx="3225166" cy="3225166"/>
          </a:xfrm>
          <a:prstGeom prst="ellipse">
            <a:avLst/>
          </a:prstGeom>
        </p:spPr>
      </p:pic>
      <p:sp>
        <p:nvSpPr>
          <p:cNvPr id="6" name="Arc 5">
            <a:extLst>
              <a:ext uri="{FF2B5EF4-FFF2-40B4-BE49-F238E27FC236}">
                <a16:creationId xmlns:a16="http://schemas.microsoft.com/office/drawing/2014/main" id="{A54EAC2F-2B79-4246-8825-E8149F45EE90}"/>
              </a:ext>
            </a:extLst>
          </p:cNvPr>
          <p:cNvSpPr/>
          <p:nvPr/>
        </p:nvSpPr>
        <p:spPr>
          <a:xfrm>
            <a:off x="6096000" y="1206658"/>
            <a:ext cx="5409362" cy="3619971"/>
          </a:xfrm>
          <a:prstGeom prst="arc">
            <a:avLst>
              <a:gd name="adj1" fmla="val 13212567"/>
              <a:gd name="adj2" fmla="val 21298531"/>
            </a:avLst>
          </a:prstGeom>
          <a:ln w="104775" cap="rnd">
            <a:solidFill>
              <a:srgbClr val="FFC000"/>
            </a:solidFill>
            <a:prstDash val="lgDash"/>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Tree>
    <p:extLst>
      <p:ext uri="{BB962C8B-B14F-4D97-AF65-F5344CB8AC3E}">
        <p14:creationId xmlns:p14="http://schemas.microsoft.com/office/powerpoint/2010/main" val="8719902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CC685D-5394-44FB-AC6B-ACD2A6A2F4C6}"/>
              </a:ext>
            </a:extLst>
          </p:cNvPr>
          <p:cNvSpPr>
            <a:spLocks noGrp="1"/>
          </p:cNvSpPr>
          <p:nvPr>
            <p:ph type="title"/>
          </p:nvPr>
        </p:nvSpPr>
        <p:spPr>
          <a:xfrm>
            <a:off x="1475874" y="-19886"/>
            <a:ext cx="10515600" cy="1325563"/>
          </a:xfrm>
        </p:spPr>
        <p:txBody>
          <a:bodyPr/>
          <a:lstStyle/>
          <a:p>
            <a:r>
              <a:rPr lang="en-GB" dirty="0">
                <a:latin typeface="Sassoon Infant Std" panose="020B0503020103030203" pitchFamily="34" charset="0"/>
              </a:rPr>
              <a:t>Our Staff</a:t>
            </a:r>
          </a:p>
        </p:txBody>
      </p:sp>
      <p:sp>
        <p:nvSpPr>
          <p:cNvPr id="3" name="Oval 2">
            <a:extLst>
              <a:ext uri="{FF2B5EF4-FFF2-40B4-BE49-F238E27FC236}">
                <a16:creationId xmlns:a16="http://schemas.microsoft.com/office/drawing/2014/main" id="{E4D0B42E-221D-4BCF-A008-45F9806BF04B}"/>
              </a:ext>
            </a:extLst>
          </p:cNvPr>
          <p:cNvSpPr/>
          <p:nvPr/>
        </p:nvSpPr>
        <p:spPr>
          <a:xfrm>
            <a:off x="509336" y="1507957"/>
            <a:ext cx="3204411" cy="3072064"/>
          </a:xfrm>
          <a:prstGeom prst="ellipse">
            <a:avLst/>
          </a:prstGeom>
          <a:blipFill dpi="0" rotWithShape="1">
            <a:blip r:embed="rId2">
              <a:extLst>
                <a:ext uri="{28A0092B-C50C-407E-A947-70E740481C1C}">
                  <a14:useLocalDpi xmlns:a14="http://schemas.microsoft.com/office/drawing/2010/main"/>
                </a:ext>
              </a:extLst>
            </a:blip>
            <a:srcRec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4" name="Oval 3">
            <a:extLst>
              <a:ext uri="{FF2B5EF4-FFF2-40B4-BE49-F238E27FC236}">
                <a16:creationId xmlns:a16="http://schemas.microsoft.com/office/drawing/2014/main" id="{8428C656-AA80-4B66-87BE-9A46EE2DDF58}"/>
              </a:ext>
            </a:extLst>
          </p:cNvPr>
          <p:cNvSpPr/>
          <p:nvPr/>
        </p:nvSpPr>
        <p:spPr>
          <a:xfrm rot="5400000">
            <a:off x="3950368" y="55604"/>
            <a:ext cx="3019927" cy="2904705"/>
          </a:xfrm>
          <a:prstGeom prst="ellipse">
            <a:avLst/>
          </a:prstGeom>
          <a:blipFill>
            <a:blip r:embed="rId3">
              <a:extLst>
                <a:ext uri="{28A0092B-C50C-407E-A947-70E740481C1C}">
                  <a14:useLocalDpi xmlns:a14="http://schemas.microsoft.com/office/drawing/2010/main" val="0"/>
                </a:ext>
              </a:extLst>
            </a:blip>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itle 1">
            <a:extLst>
              <a:ext uri="{FF2B5EF4-FFF2-40B4-BE49-F238E27FC236}">
                <a16:creationId xmlns:a16="http://schemas.microsoft.com/office/drawing/2014/main" id="{2D9464F9-F441-4C14-8CF7-9DF91E98D31C}"/>
              </a:ext>
            </a:extLst>
          </p:cNvPr>
          <p:cNvSpPr txBox="1">
            <a:spLocks/>
          </p:cNvSpPr>
          <p:nvPr/>
        </p:nvSpPr>
        <p:spPr>
          <a:xfrm>
            <a:off x="1026693" y="4297530"/>
            <a:ext cx="2169696"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800" b="1" dirty="0">
                <a:latin typeface="Sassoon Infant Std" panose="020B0503020103030203" pitchFamily="34" charset="0"/>
              </a:rPr>
              <a:t>Miss Ebdon</a:t>
            </a:r>
          </a:p>
        </p:txBody>
      </p:sp>
      <p:sp>
        <p:nvSpPr>
          <p:cNvPr id="8" name="Oval 7">
            <a:extLst>
              <a:ext uri="{FF2B5EF4-FFF2-40B4-BE49-F238E27FC236}">
                <a16:creationId xmlns:a16="http://schemas.microsoft.com/office/drawing/2014/main" id="{A4A86DB2-9F36-4A0D-BDA7-A09BAA021C43}"/>
              </a:ext>
            </a:extLst>
          </p:cNvPr>
          <p:cNvSpPr/>
          <p:nvPr/>
        </p:nvSpPr>
        <p:spPr>
          <a:xfrm>
            <a:off x="5799220" y="3203159"/>
            <a:ext cx="3019927" cy="2904705"/>
          </a:xfrm>
          <a:prstGeom prst="ellipse">
            <a:avLst/>
          </a:prstGeom>
          <a:blipFill dpi="0" rotWithShape="1">
            <a:blip r:embed="rId4" cstate="email">
              <a:extLst>
                <a:ext uri="{28A0092B-C50C-407E-A947-70E740481C1C}">
                  <a14:useLocalDpi xmlns:a14="http://schemas.microsoft.com/office/drawing/2010/main"/>
                </a:ext>
              </a:extLst>
            </a:blip>
            <a:srcRec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Oval 8">
            <a:extLst>
              <a:ext uri="{FF2B5EF4-FFF2-40B4-BE49-F238E27FC236}">
                <a16:creationId xmlns:a16="http://schemas.microsoft.com/office/drawing/2014/main" id="{FD86C468-8256-4D4C-B995-66D60F9B7C4F}"/>
              </a:ext>
            </a:extLst>
          </p:cNvPr>
          <p:cNvSpPr/>
          <p:nvPr/>
        </p:nvSpPr>
        <p:spPr>
          <a:xfrm rot="5400000">
            <a:off x="8698832" y="365125"/>
            <a:ext cx="3019927" cy="2904705"/>
          </a:xfrm>
          <a:prstGeom prst="ellipse">
            <a:avLst/>
          </a:prstGeom>
          <a:blipFill>
            <a:blip r:embed="rId5">
              <a:extLst>
                <a:ext uri="{28A0092B-C50C-407E-A947-70E740481C1C}">
                  <a14:useLocalDpi xmlns:a14="http://schemas.microsoft.com/office/drawing/2010/main" val="0"/>
                </a:ext>
              </a:extLst>
            </a:blip>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itle 1">
            <a:extLst>
              <a:ext uri="{FF2B5EF4-FFF2-40B4-BE49-F238E27FC236}">
                <a16:creationId xmlns:a16="http://schemas.microsoft.com/office/drawing/2014/main" id="{894E3601-B1F6-4743-B329-4F114E753B25}"/>
              </a:ext>
            </a:extLst>
          </p:cNvPr>
          <p:cNvSpPr txBox="1">
            <a:spLocks/>
          </p:cNvSpPr>
          <p:nvPr/>
        </p:nvSpPr>
        <p:spPr>
          <a:xfrm>
            <a:off x="4375483" y="2592153"/>
            <a:ext cx="2169696"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800" b="1" dirty="0">
                <a:latin typeface="Sassoon Infant Std" panose="020B0503020103030203" pitchFamily="34" charset="0"/>
              </a:rPr>
              <a:t>Miss Kent</a:t>
            </a:r>
          </a:p>
        </p:txBody>
      </p:sp>
      <p:sp>
        <p:nvSpPr>
          <p:cNvPr id="11" name="Title 1">
            <a:extLst>
              <a:ext uri="{FF2B5EF4-FFF2-40B4-BE49-F238E27FC236}">
                <a16:creationId xmlns:a16="http://schemas.microsoft.com/office/drawing/2014/main" id="{32F1B1B5-70A9-4FD0-80C2-2218EDA603A4}"/>
              </a:ext>
            </a:extLst>
          </p:cNvPr>
          <p:cNvSpPr txBox="1">
            <a:spLocks/>
          </p:cNvSpPr>
          <p:nvPr/>
        </p:nvSpPr>
        <p:spPr>
          <a:xfrm>
            <a:off x="6118056" y="5815198"/>
            <a:ext cx="238225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800" b="1" dirty="0">
                <a:latin typeface="Sassoon Infant Std" panose="020B0503020103030203" pitchFamily="34" charset="0"/>
              </a:rPr>
              <a:t>Mrs Gregory</a:t>
            </a:r>
          </a:p>
        </p:txBody>
      </p:sp>
      <p:sp>
        <p:nvSpPr>
          <p:cNvPr id="12" name="Title 1">
            <a:extLst>
              <a:ext uri="{FF2B5EF4-FFF2-40B4-BE49-F238E27FC236}">
                <a16:creationId xmlns:a16="http://schemas.microsoft.com/office/drawing/2014/main" id="{F506EF6D-F9B8-49FB-A4B8-5593CD40B25B}"/>
              </a:ext>
            </a:extLst>
          </p:cNvPr>
          <p:cNvSpPr txBox="1">
            <a:spLocks/>
          </p:cNvSpPr>
          <p:nvPr/>
        </p:nvSpPr>
        <p:spPr>
          <a:xfrm>
            <a:off x="9300410" y="2971967"/>
            <a:ext cx="238225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800" b="1" dirty="0">
                <a:latin typeface="Sassoon Infant Std" panose="020B0503020103030203" pitchFamily="34" charset="0"/>
              </a:rPr>
              <a:t>Miss Bell</a:t>
            </a:r>
          </a:p>
        </p:txBody>
      </p:sp>
      <p:pic>
        <p:nvPicPr>
          <p:cNvPr id="13" name="Picture 12">
            <a:extLst>
              <a:ext uri="{FF2B5EF4-FFF2-40B4-BE49-F238E27FC236}">
                <a16:creationId xmlns:a16="http://schemas.microsoft.com/office/drawing/2014/main" id="{E862B75E-4FC6-4F95-85C1-953656565A55}"/>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59564" y="125162"/>
            <a:ext cx="979689" cy="1037318"/>
          </a:xfrm>
          <a:prstGeom prst="rect">
            <a:avLst/>
          </a:prstGeom>
        </p:spPr>
      </p:pic>
      <p:pic>
        <p:nvPicPr>
          <p:cNvPr id="14" name="Picture 13">
            <a:extLst>
              <a:ext uri="{FF2B5EF4-FFF2-40B4-BE49-F238E27FC236}">
                <a16:creationId xmlns:a16="http://schemas.microsoft.com/office/drawing/2014/main" id="{B27EEDDB-375D-4708-874C-B379DED738B0}"/>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239253" y="1016420"/>
            <a:ext cx="2557243" cy="212532"/>
          </a:xfrm>
          <a:prstGeom prst="rect">
            <a:avLst/>
          </a:prstGeom>
        </p:spPr>
      </p:pic>
    </p:spTree>
    <p:extLst>
      <p:ext uri="{BB962C8B-B14F-4D97-AF65-F5344CB8AC3E}">
        <p14:creationId xmlns:p14="http://schemas.microsoft.com/office/powerpoint/2010/main" val="18213246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CC685D-5394-44FB-AC6B-ACD2A6A2F4C6}"/>
              </a:ext>
            </a:extLst>
          </p:cNvPr>
          <p:cNvSpPr>
            <a:spLocks noGrp="1"/>
          </p:cNvSpPr>
          <p:nvPr>
            <p:ph type="title"/>
          </p:nvPr>
        </p:nvSpPr>
        <p:spPr>
          <a:xfrm>
            <a:off x="1416836" y="-18961"/>
            <a:ext cx="10515600" cy="1325563"/>
          </a:xfrm>
        </p:spPr>
        <p:txBody>
          <a:bodyPr/>
          <a:lstStyle/>
          <a:p>
            <a:r>
              <a:rPr lang="en-GB" dirty="0">
                <a:latin typeface="Sassoon Infant Std" panose="020B0503020103030203" pitchFamily="34" charset="0"/>
              </a:rPr>
              <a:t>The School Day</a:t>
            </a:r>
          </a:p>
        </p:txBody>
      </p:sp>
      <p:sp>
        <p:nvSpPr>
          <p:cNvPr id="13" name="Title 1">
            <a:extLst>
              <a:ext uri="{FF2B5EF4-FFF2-40B4-BE49-F238E27FC236}">
                <a16:creationId xmlns:a16="http://schemas.microsoft.com/office/drawing/2014/main" id="{91F77CB9-206A-429A-ABC9-5B3A18457CCF}"/>
              </a:ext>
            </a:extLst>
          </p:cNvPr>
          <p:cNvSpPr txBox="1">
            <a:spLocks/>
          </p:cNvSpPr>
          <p:nvPr/>
        </p:nvSpPr>
        <p:spPr>
          <a:xfrm>
            <a:off x="259564" y="1057116"/>
            <a:ext cx="6717632" cy="4053807"/>
          </a:xfrm>
          <a:prstGeom prst="rect">
            <a:avLst/>
          </a:prstGeom>
        </p:spPr>
        <p:txBody>
          <a:bodyPr vert="horz" lIns="91440" tIns="45720" rIns="91440" bIns="45720" rtlCol="0" anchor="ctr">
            <a:normAutofit fontScale="9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71500" indent="-571500">
              <a:buFont typeface="Arial" panose="020B0604020202020204" pitchFamily="34" charset="0"/>
              <a:buChar char="•"/>
            </a:pPr>
            <a:r>
              <a:rPr lang="en-GB" sz="3600" dirty="0">
                <a:latin typeface="Sassoon Infant Std" panose="020B0503020103030203" pitchFamily="34" charset="0"/>
              </a:rPr>
              <a:t>Children will enter school via the Nursery entrance and through the Nursery gate.</a:t>
            </a:r>
          </a:p>
          <a:p>
            <a:pPr marL="571500" indent="-571500">
              <a:buFont typeface="Arial" panose="020B0604020202020204" pitchFamily="34" charset="0"/>
              <a:buChar char="•"/>
            </a:pPr>
            <a:r>
              <a:rPr lang="en-GB" sz="3600" dirty="0">
                <a:latin typeface="Sassoon Infant Std" panose="020B0503020103030203" pitchFamily="34" charset="0"/>
              </a:rPr>
              <a:t>The doors will open at 8.45am and close at 8.55am for a morning session.</a:t>
            </a:r>
          </a:p>
          <a:p>
            <a:pPr marL="571500" indent="-571500">
              <a:buFont typeface="Arial" panose="020B0604020202020204" pitchFamily="34" charset="0"/>
              <a:buChar char="•"/>
            </a:pPr>
            <a:r>
              <a:rPr lang="en-GB" sz="3600" dirty="0">
                <a:latin typeface="Sassoon Infant Std" panose="020B0503020103030203" pitchFamily="34" charset="0"/>
              </a:rPr>
              <a:t>The doors will open at 12.30pm for an afternoon session.</a:t>
            </a:r>
          </a:p>
          <a:p>
            <a:pPr marL="571500" indent="-571500">
              <a:buFont typeface="Arial" panose="020B0604020202020204" pitchFamily="34" charset="0"/>
              <a:buChar char="•"/>
            </a:pPr>
            <a:r>
              <a:rPr lang="en-GB" sz="3600" dirty="0">
                <a:latin typeface="Sassoon Infant Std" panose="020B0503020103030203" pitchFamily="34" charset="0"/>
              </a:rPr>
              <a:t>Morning pick up is 11.45am and afternoon pick up is 3.30pm.</a:t>
            </a:r>
          </a:p>
        </p:txBody>
      </p:sp>
      <p:sp>
        <p:nvSpPr>
          <p:cNvPr id="5" name="Teardrop 4">
            <a:extLst>
              <a:ext uri="{FF2B5EF4-FFF2-40B4-BE49-F238E27FC236}">
                <a16:creationId xmlns:a16="http://schemas.microsoft.com/office/drawing/2014/main" id="{188FE013-75F1-4BBF-836D-21005FC7F251}"/>
              </a:ext>
            </a:extLst>
          </p:cNvPr>
          <p:cNvSpPr/>
          <p:nvPr/>
        </p:nvSpPr>
        <p:spPr>
          <a:xfrm>
            <a:off x="8105274" y="4845"/>
            <a:ext cx="4086726" cy="3433010"/>
          </a:xfrm>
          <a:prstGeom prst="teardrop">
            <a:avLst/>
          </a:prstGeom>
          <a:blipFill dpi="0" rotWithShape="1">
            <a:blip r:embed="rId2" cstate="email">
              <a:extLst>
                <a:ext uri="{28A0092B-C50C-407E-A947-70E740481C1C}">
                  <a14:useLocalDpi xmlns:a14="http://schemas.microsoft.com/office/drawing/2010/main"/>
                </a:ext>
              </a:extLst>
            </a:blip>
            <a:srcRec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Chord 5">
            <a:extLst>
              <a:ext uri="{FF2B5EF4-FFF2-40B4-BE49-F238E27FC236}">
                <a16:creationId xmlns:a16="http://schemas.microsoft.com/office/drawing/2014/main" id="{246BFB92-3806-472C-A94B-E68D8AFD0AF2}"/>
              </a:ext>
            </a:extLst>
          </p:cNvPr>
          <p:cNvSpPr/>
          <p:nvPr/>
        </p:nvSpPr>
        <p:spPr>
          <a:xfrm rot="6742201">
            <a:off x="8407768" y="4172360"/>
            <a:ext cx="3684867" cy="3824538"/>
          </a:xfrm>
          <a:prstGeom prst="chord">
            <a:avLst/>
          </a:prstGeom>
          <a:blipFill dpi="0" rotWithShape="0">
            <a:blip r:embed="rId3" cstate="email">
              <a:extLst>
                <a:ext uri="{28A0092B-C50C-407E-A947-70E740481C1C}">
                  <a14:useLocalDpi xmlns:a14="http://schemas.microsoft.com/office/drawing/2010/main"/>
                </a:ext>
              </a:extLst>
            </a:blip>
            <a:srcRec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4" name="Picture 13">
            <a:extLst>
              <a:ext uri="{FF2B5EF4-FFF2-40B4-BE49-F238E27FC236}">
                <a16:creationId xmlns:a16="http://schemas.microsoft.com/office/drawing/2014/main" id="{C6EF4B66-60D0-4717-A485-8726ABFD08B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9564" y="125162"/>
            <a:ext cx="979689" cy="1037318"/>
          </a:xfrm>
          <a:prstGeom prst="rect">
            <a:avLst/>
          </a:prstGeom>
        </p:spPr>
      </p:pic>
      <p:pic>
        <p:nvPicPr>
          <p:cNvPr id="7" name="Picture 6">
            <a:extLst>
              <a:ext uri="{FF2B5EF4-FFF2-40B4-BE49-F238E27FC236}">
                <a16:creationId xmlns:a16="http://schemas.microsoft.com/office/drawing/2014/main" id="{F7085BBA-A3F0-48FD-9D6D-5ABD8E507D0B}"/>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239253" y="988882"/>
            <a:ext cx="4177557" cy="347196"/>
          </a:xfrm>
          <a:prstGeom prst="rect">
            <a:avLst/>
          </a:prstGeom>
        </p:spPr>
      </p:pic>
      <p:sp>
        <p:nvSpPr>
          <p:cNvPr id="3" name="Chord 2">
            <a:extLst>
              <a:ext uri="{FF2B5EF4-FFF2-40B4-BE49-F238E27FC236}">
                <a16:creationId xmlns:a16="http://schemas.microsoft.com/office/drawing/2014/main" id="{1D624F76-8581-D2A3-BAB8-8030FC8CFB03}"/>
              </a:ext>
            </a:extLst>
          </p:cNvPr>
          <p:cNvSpPr/>
          <p:nvPr/>
        </p:nvSpPr>
        <p:spPr>
          <a:xfrm rot="6742201">
            <a:off x="363261" y="4789146"/>
            <a:ext cx="2832919" cy="2970114"/>
          </a:xfrm>
          <a:prstGeom prst="chord">
            <a:avLst/>
          </a:prstGeom>
          <a:blipFill dpi="0" rotWithShape="0">
            <a:blip r:embed="rId6">
              <a:extLst>
                <a:ext uri="{28A0092B-C50C-407E-A947-70E740481C1C}">
                  <a14:useLocalDpi xmlns:a14="http://schemas.microsoft.com/office/drawing/2010/main" val="0"/>
                </a:ext>
              </a:extLst>
            </a:blip>
            <a:srcRec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8633221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CC685D-5394-44FB-AC6B-ACD2A6A2F4C6}"/>
              </a:ext>
            </a:extLst>
          </p:cNvPr>
          <p:cNvSpPr>
            <a:spLocks noGrp="1"/>
          </p:cNvSpPr>
          <p:nvPr>
            <p:ph type="title"/>
          </p:nvPr>
        </p:nvSpPr>
        <p:spPr>
          <a:xfrm>
            <a:off x="1416836" y="-18961"/>
            <a:ext cx="10515600" cy="1325563"/>
          </a:xfrm>
        </p:spPr>
        <p:txBody>
          <a:bodyPr/>
          <a:lstStyle/>
          <a:p>
            <a:r>
              <a:rPr lang="en-GB" dirty="0">
                <a:latin typeface="Sassoon Infant Std" panose="020B0503020103030203" pitchFamily="34" charset="0"/>
              </a:rPr>
              <a:t>PE, Homework and Daily Equipment</a:t>
            </a:r>
          </a:p>
        </p:txBody>
      </p:sp>
      <p:pic>
        <p:nvPicPr>
          <p:cNvPr id="14" name="Picture 13">
            <a:extLst>
              <a:ext uri="{FF2B5EF4-FFF2-40B4-BE49-F238E27FC236}">
                <a16:creationId xmlns:a16="http://schemas.microsoft.com/office/drawing/2014/main" id="{C6EF4B66-60D0-4717-A485-8726ABFD08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9564" y="125162"/>
            <a:ext cx="979689" cy="1037318"/>
          </a:xfrm>
          <a:prstGeom prst="rect">
            <a:avLst/>
          </a:prstGeom>
        </p:spPr>
      </p:pic>
      <p:sp>
        <p:nvSpPr>
          <p:cNvPr id="11" name="TextBox 10">
            <a:extLst>
              <a:ext uri="{FF2B5EF4-FFF2-40B4-BE49-F238E27FC236}">
                <a16:creationId xmlns:a16="http://schemas.microsoft.com/office/drawing/2014/main" id="{EA22C92F-DB4B-49B6-9848-84EB23185EFD}"/>
              </a:ext>
            </a:extLst>
          </p:cNvPr>
          <p:cNvSpPr txBox="1"/>
          <p:nvPr/>
        </p:nvSpPr>
        <p:spPr>
          <a:xfrm>
            <a:off x="240793" y="1185014"/>
            <a:ext cx="2791968" cy="1754326"/>
          </a:xfrm>
          <a:prstGeom prst="rect">
            <a:avLst/>
          </a:prstGeom>
          <a:solidFill>
            <a:sysClr val="window" lastClr="FFFFFF"/>
          </a:solidFill>
          <a:ln w="28575">
            <a:solidFill>
              <a:srgbClr val="AB94D1"/>
            </a:solidFill>
          </a:ln>
        </p:spPr>
        <p:txBody>
          <a:bodyPr wrap="square" rtlCol="0">
            <a:sp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GB" sz="1800" b="1" i="0" u="sng" strike="noStrike" kern="0" cap="none" spc="0" normalizeH="0" baseline="0" noProof="0" dirty="0">
                <a:ln>
                  <a:noFill/>
                </a:ln>
                <a:solidFill>
                  <a:prstClr val="black"/>
                </a:solidFill>
                <a:effectLst/>
                <a:uLnTx/>
                <a:uFillTx/>
                <a:latin typeface="Sassoon Infant Std" panose="020B0503020103030203" pitchFamily="34" charset="0"/>
              </a:rPr>
              <a:t>PE</a:t>
            </a:r>
          </a:p>
          <a:p>
            <a:pPr marL="0" marR="0" lvl="0" indent="0" algn="ctr" defTabSz="4572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black"/>
                </a:solidFill>
                <a:effectLst/>
                <a:uLnTx/>
                <a:uFillTx/>
                <a:latin typeface="Sassoon Infant Std" panose="020B0503020103030203" pitchFamily="34" charset="0"/>
              </a:rPr>
              <a:t>PE takes places every Thursday, please send your child’s PE bag in to school. It will stay in school until the end of half term.</a:t>
            </a:r>
          </a:p>
        </p:txBody>
      </p:sp>
      <p:pic>
        <p:nvPicPr>
          <p:cNvPr id="12" name="Picture 11">
            <a:extLst>
              <a:ext uri="{FF2B5EF4-FFF2-40B4-BE49-F238E27FC236}">
                <a16:creationId xmlns:a16="http://schemas.microsoft.com/office/drawing/2014/main" id="{E9E39FE5-50F4-4F20-ADC6-CBAD1953ABA1}"/>
              </a:ext>
            </a:extLst>
          </p:cNvPr>
          <p:cNvPicPr>
            <a:picLocks noChangeAspect="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 uri="{837473B0-CC2E-450A-ABE3-18F120FF3D39}">
                <a1611:picAttrSrcUrl xmlns:a1611="http://schemas.microsoft.com/office/drawing/2016/11/main" r:id="rId4"/>
              </a:ext>
            </a:extLst>
          </a:blip>
          <a:stretch>
            <a:fillRect/>
          </a:stretch>
        </p:blipFill>
        <p:spPr>
          <a:xfrm>
            <a:off x="3155250" y="1047405"/>
            <a:ext cx="1862328" cy="1375919"/>
          </a:xfrm>
          <a:prstGeom prst="rect">
            <a:avLst/>
          </a:prstGeom>
        </p:spPr>
      </p:pic>
      <p:sp>
        <p:nvSpPr>
          <p:cNvPr id="15" name="TextBox 14">
            <a:extLst>
              <a:ext uri="{FF2B5EF4-FFF2-40B4-BE49-F238E27FC236}">
                <a16:creationId xmlns:a16="http://schemas.microsoft.com/office/drawing/2014/main" id="{439DF199-46FA-47F5-932D-245F4C8E94DD}"/>
              </a:ext>
            </a:extLst>
          </p:cNvPr>
          <p:cNvSpPr txBox="1"/>
          <p:nvPr/>
        </p:nvSpPr>
        <p:spPr>
          <a:xfrm>
            <a:off x="3671568" y="2663538"/>
            <a:ext cx="2791968" cy="1754326"/>
          </a:xfrm>
          <a:prstGeom prst="rect">
            <a:avLst/>
          </a:prstGeom>
          <a:solidFill>
            <a:schemeClr val="bg1"/>
          </a:solidFill>
          <a:ln w="28575">
            <a:solidFill>
              <a:srgbClr val="AFF78E"/>
            </a:solidFill>
          </a:ln>
        </p:spPr>
        <p:txBody>
          <a:bodyPr wrap="square" rtlCol="0">
            <a:spAutoFit/>
          </a:bodyPr>
          <a:lstStyle/>
          <a:p>
            <a:pPr algn="ctr"/>
            <a:r>
              <a:rPr lang="en-GB" b="1" u="sng" dirty="0">
                <a:latin typeface="Sassoon Infant Std" panose="020B0503020103030203" pitchFamily="34" charset="0"/>
              </a:rPr>
              <a:t>Library Books</a:t>
            </a:r>
          </a:p>
          <a:p>
            <a:pPr algn="ctr"/>
            <a:r>
              <a:rPr lang="en-GB" dirty="0">
                <a:latin typeface="Sassoon Infant Std" panose="020B0503020103030203" pitchFamily="34" charset="0"/>
              </a:rPr>
              <a:t>Our library day is a Tuesday. Please ensure your child has this in school each Tuesday so they can choose a new book.</a:t>
            </a:r>
          </a:p>
        </p:txBody>
      </p:sp>
      <p:pic>
        <p:nvPicPr>
          <p:cNvPr id="16" name="Picture 15">
            <a:extLst>
              <a:ext uri="{FF2B5EF4-FFF2-40B4-BE49-F238E27FC236}">
                <a16:creationId xmlns:a16="http://schemas.microsoft.com/office/drawing/2014/main" id="{ABF24C24-D326-4D89-A42E-A3A0B9CFF179}"/>
              </a:ext>
            </a:extLst>
          </p:cNvPr>
          <p:cNvPicPr>
            <a:picLocks noChangeAspect="1"/>
          </p:cNvPicPr>
          <p:nvPr/>
        </p:nvPicPr>
        <p:blipFill>
          <a:blip r:embed="rId5" cstate="email">
            <a:clrChange>
              <a:clrFrom>
                <a:srgbClr val="FEFEFE"/>
              </a:clrFrom>
              <a:clrTo>
                <a:srgbClr val="FEFEFE">
                  <a:alpha val="0"/>
                </a:srgbClr>
              </a:clrTo>
            </a:clrChange>
            <a:extLst>
              <a:ext uri="{BEBA8EAE-BF5A-486C-A8C5-ECC9F3942E4B}">
                <a14:imgProps xmlns:a14="http://schemas.microsoft.com/office/drawing/2010/main">
                  <a14:imgLayer r:embed="rId6">
                    <a14:imgEffect>
                      <a14:brightnessContrast bright="20000" contrast="40000"/>
                    </a14:imgEffect>
                  </a14:imgLayer>
                </a14:imgProps>
              </a:ext>
              <a:ext uri="{28A0092B-C50C-407E-A947-70E740481C1C}">
                <a14:useLocalDpi xmlns:a14="http://schemas.microsoft.com/office/drawing/2010/main"/>
              </a:ext>
              <a:ext uri="{837473B0-CC2E-450A-ABE3-18F120FF3D39}">
                <a1611:picAttrSrcUrl xmlns:a1611="http://schemas.microsoft.com/office/drawing/2016/11/main" r:id="rId7"/>
              </a:ext>
            </a:extLst>
          </a:blip>
          <a:stretch>
            <a:fillRect/>
          </a:stretch>
        </p:blipFill>
        <p:spPr>
          <a:xfrm>
            <a:off x="5755831" y="1695276"/>
            <a:ext cx="1645920" cy="1191333"/>
          </a:xfrm>
          <a:prstGeom prst="rect">
            <a:avLst/>
          </a:prstGeom>
        </p:spPr>
      </p:pic>
      <p:sp>
        <p:nvSpPr>
          <p:cNvPr id="18" name="TextBox 17">
            <a:extLst>
              <a:ext uri="{FF2B5EF4-FFF2-40B4-BE49-F238E27FC236}">
                <a16:creationId xmlns:a16="http://schemas.microsoft.com/office/drawing/2014/main" id="{D89F749D-8E32-4253-9E2C-2C896CF30E92}"/>
              </a:ext>
            </a:extLst>
          </p:cNvPr>
          <p:cNvSpPr txBox="1"/>
          <p:nvPr/>
        </p:nvSpPr>
        <p:spPr>
          <a:xfrm>
            <a:off x="4766292" y="4585494"/>
            <a:ext cx="2791968" cy="2031325"/>
          </a:xfrm>
          <a:prstGeom prst="rect">
            <a:avLst/>
          </a:prstGeom>
          <a:solidFill>
            <a:schemeClr val="bg1"/>
          </a:solidFill>
          <a:ln w="28575">
            <a:solidFill>
              <a:srgbClr val="F398AA"/>
            </a:solidFill>
          </a:ln>
        </p:spPr>
        <p:txBody>
          <a:bodyPr wrap="square" rtlCol="0">
            <a:spAutoFit/>
          </a:bodyPr>
          <a:lstStyle/>
          <a:p>
            <a:pPr algn="ctr"/>
            <a:r>
              <a:rPr lang="en-GB" b="1" u="sng" dirty="0">
                <a:latin typeface="Sassoon Infant Std" panose="020B0503020103030203" pitchFamily="34" charset="0"/>
              </a:rPr>
              <a:t>Homework</a:t>
            </a:r>
          </a:p>
          <a:p>
            <a:pPr algn="ctr"/>
            <a:r>
              <a:rPr lang="en-GB" dirty="0">
                <a:latin typeface="Sassoon Infant Std" panose="020B0503020103030203" pitchFamily="34" charset="0"/>
              </a:rPr>
              <a:t>We will send homework books on a Friday. Please return them each week by Tuesday so they can be marked. Dojos are awarded for complete homework.</a:t>
            </a:r>
          </a:p>
        </p:txBody>
      </p:sp>
      <p:pic>
        <p:nvPicPr>
          <p:cNvPr id="19" name="Picture 18">
            <a:extLst>
              <a:ext uri="{FF2B5EF4-FFF2-40B4-BE49-F238E27FC236}">
                <a16:creationId xmlns:a16="http://schemas.microsoft.com/office/drawing/2014/main" id="{236AADA9-C281-4B64-BD9C-8EF844A50843}"/>
              </a:ext>
            </a:extLst>
          </p:cNvPr>
          <p:cNvPicPr>
            <a:picLocks noChangeAspect="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 uri="{837473B0-CC2E-450A-ABE3-18F120FF3D39}">
                <a1611:picAttrSrcUrl xmlns:a1611="http://schemas.microsoft.com/office/drawing/2016/11/main" r:id="rId9"/>
              </a:ext>
            </a:extLst>
          </a:blip>
          <a:stretch>
            <a:fillRect/>
          </a:stretch>
        </p:blipFill>
        <p:spPr>
          <a:xfrm>
            <a:off x="6864965" y="3840303"/>
            <a:ext cx="944797" cy="1191333"/>
          </a:xfrm>
          <a:prstGeom prst="rect">
            <a:avLst/>
          </a:prstGeom>
        </p:spPr>
      </p:pic>
      <p:sp>
        <p:nvSpPr>
          <p:cNvPr id="24" name="TextBox 23">
            <a:extLst>
              <a:ext uri="{FF2B5EF4-FFF2-40B4-BE49-F238E27FC236}">
                <a16:creationId xmlns:a16="http://schemas.microsoft.com/office/drawing/2014/main" id="{6D773E71-8CAA-4C1A-9EB3-8168A4C27AAB}"/>
              </a:ext>
            </a:extLst>
          </p:cNvPr>
          <p:cNvSpPr txBox="1"/>
          <p:nvPr/>
        </p:nvSpPr>
        <p:spPr>
          <a:xfrm>
            <a:off x="8078201" y="1718103"/>
            <a:ext cx="3718959" cy="3416320"/>
          </a:xfrm>
          <a:prstGeom prst="rect">
            <a:avLst/>
          </a:prstGeom>
          <a:solidFill>
            <a:schemeClr val="bg1"/>
          </a:solidFill>
          <a:ln w="28575">
            <a:solidFill>
              <a:srgbClr val="B3CCF9"/>
            </a:solidFill>
          </a:ln>
        </p:spPr>
        <p:txBody>
          <a:bodyPr wrap="square" rtlCol="0">
            <a:spAutoFit/>
          </a:bodyPr>
          <a:lstStyle/>
          <a:p>
            <a:pPr algn="ctr"/>
            <a:r>
              <a:rPr lang="en-GB" b="1" u="sng" dirty="0">
                <a:latin typeface="Sassoon Infant Std" panose="020B0503020103030203" pitchFamily="34" charset="0"/>
              </a:rPr>
              <a:t>Forest School</a:t>
            </a:r>
          </a:p>
          <a:p>
            <a:pPr algn="ctr"/>
            <a:r>
              <a:rPr lang="en-GB" dirty="0">
                <a:latin typeface="Sassoon Infant Std" panose="020B0503020103030203" pitchFamily="34" charset="0"/>
              </a:rPr>
              <a:t>Forest school will usually take place on </a:t>
            </a:r>
            <a:r>
              <a:rPr lang="en-GB">
                <a:latin typeface="Sassoon Infant Std" panose="020B0503020103030203" pitchFamily="34" charset="0"/>
              </a:rPr>
              <a:t>a Monday </a:t>
            </a:r>
            <a:r>
              <a:rPr lang="en-GB" dirty="0">
                <a:latin typeface="Sassoon Infant Std" panose="020B0503020103030203" pitchFamily="34" charset="0"/>
              </a:rPr>
              <a:t>afternoon. We will communicate with you the day before as to whether it will be going ahead. You will need to send your child’s wellies and waterproofs in a named carried bag. These will stay in school and be sent home at the end of each term to be washed and returned.. The children will have access to school’s waterproof and welly store.</a:t>
            </a:r>
          </a:p>
        </p:txBody>
      </p:sp>
      <p:pic>
        <p:nvPicPr>
          <p:cNvPr id="25" name="Picture 24">
            <a:extLst>
              <a:ext uri="{FF2B5EF4-FFF2-40B4-BE49-F238E27FC236}">
                <a16:creationId xmlns:a16="http://schemas.microsoft.com/office/drawing/2014/main" id="{A714B0B3-C78D-49E8-ABB9-80A149B846A8}"/>
              </a:ext>
            </a:extLst>
          </p:cNvPr>
          <p:cNvPicPr>
            <a:picLocks noChangeAspect="1"/>
          </p:cNvPicPr>
          <p:nvPr/>
        </p:nvPicPr>
        <p:blipFill>
          <a:blip r:embed="rId10" cstate="email">
            <a:clrChange>
              <a:clrFrom>
                <a:srgbClr val="FFFFFF"/>
              </a:clrFrom>
              <a:clrTo>
                <a:srgbClr val="FFFFFF">
                  <a:alpha val="0"/>
                </a:srgbClr>
              </a:clrTo>
            </a:clrChange>
            <a:extLst>
              <a:ext uri="{28A0092B-C50C-407E-A947-70E740481C1C}">
                <a14:useLocalDpi xmlns:a14="http://schemas.microsoft.com/office/drawing/2010/main"/>
              </a:ext>
              <a:ext uri="{837473B0-CC2E-450A-ABE3-18F120FF3D39}">
                <a1611:picAttrSrcUrl xmlns:a1611="http://schemas.microsoft.com/office/drawing/2016/11/main" r:id="rId11"/>
              </a:ext>
            </a:extLst>
          </a:blip>
          <a:stretch>
            <a:fillRect/>
          </a:stretch>
        </p:blipFill>
        <p:spPr>
          <a:xfrm>
            <a:off x="10453309" y="1000154"/>
            <a:ext cx="1646003" cy="823002"/>
          </a:xfrm>
          <a:prstGeom prst="rect">
            <a:avLst/>
          </a:prstGeom>
        </p:spPr>
      </p:pic>
      <p:sp>
        <p:nvSpPr>
          <p:cNvPr id="20" name="TextBox 19">
            <a:extLst>
              <a:ext uri="{FF2B5EF4-FFF2-40B4-BE49-F238E27FC236}">
                <a16:creationId xmlns:a16="http://schemas.microsoft.com/office/drawing/2014/main" id="{450926B2-C800-4918-B3F7-55A937ACE0A4}"/>
              </a:ext>
            </a:extLst>
          </p:cNvPr>
          <p:cNvSpPr txBox="1"/>
          <p:nvPr/>
        </p:nvSpPr>
        <p:spPr>
          <a:xfrm>
            <a:off x="363282" y="4072201"/>
            <a:ext cx="2791968" cy="2062103"/>
          </a:xfrm>
          <a:prstGeom prst="rect">
            <a:avLst/>
          </a:prstGeom>
          <a:solidFill>
            <a:schemeClr val="bg1"/>
          </a:solidFill>
          <a:ln w="28575">
            <a:solidFill>
              <a:srgbClr val="FCD487"/>
            </a:solidFill>
          </a:ln>
        </p:spPr>
        <p:txBody>
          <a:bodyPr wrap="square" rtlCol="0">
            <a:spAutoFit/>
          </a:bodyPr>
          <a:lstStyle/>
          <a:p>
            <a:pPr algn="ctr"/>
            <a:r>
              <a:rPr lang="en-GB" sz="1600" b="1" u="sng" dirty="0">
                <a:latin typeface="Sassoon Primary" pitchFamily="50" charset="0"/>
              </a:rPr>
              <a:t>Letters</a:t>
            </a:r>
          </a:p>
          <a:p>
            <a:pPr algn="ctr"/>
            <a:r>
              <a:rPr lang="en-GB" sz="1600" dirty="0">
                <a:latin typeface="Sassoon Primary" pitchFamily="50" charset="0"/>
              </a:rPr>
              <a:t>Please check your child’s bag regularly for letters sent home. Return slips should be handed directly to the member of staff on the gate, as bags are not checked daily.</a:t>
            </a:r>
          </a:p>
        </p:txBody>
      </p:sp>
      <p:pic>
        <p:nvPicPr>
          <p:cNvPr id="21" name="Picture 2" descr="Cute Letter Clipart - Free Download ...">
            <a:extLst>
              <a:ext uri="{FF2B5EF4-FFF2-40B4-BE49-F238E27FC236}">
                <a16:creationId xmlns:a16="http://schemas.microsoft.com/office/drawing/2014/main" id="{8097EF07-D875-4035-8E37-100E0AD07080}"/>
              </a:ext>
            </a:extLst>
          </p:cNvPr>
          <p:cNvPicPr>
            <a:picLocks noChangeAspect="1" noChangeArrowheads="1"/>
          </p:cNvPicPr>
          <p:nvPr/>
        </p:nvPicPr>
        <p:blipFill>
          <a:blip r:embed="rId1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rot="20695828">
            <a:off x="2745997" y="5435861"/>
            <a:ext cx="884760" cy="884760"/>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AE2F506C-1C4D-4011-AB40-5C54E073B931}"/>
              </a:ext>
            </a:extLst>
          </p:cNvPr>
          <p:cNvPicPr>
            <a:picLocks noChangeAspect="1"/>
          </p:cNvPicPr>
          <p:nvPr/>
        </p:nvPicPr>
        <p:blipFill>
          <a:blip r:embed="rId13">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901022" y="662507"/>
            <a:ext cx="9197058" cy="764366"/>
          </a:xfrm>
          <a:prstGeom prst="rect">
            <a:avLst/>
          </a:prstGeom>
        </p:spPr>
      </p:pic>
    </p:spTree>
    <p:extLst>
      <p:ext uri="{BB962C8B-B14F-4D97-AF65-F5344CB8AC3E}">
        <p14:creationId xmlns:p14="http://schemas.microsoft.com/office/powerpoint/2010/main" val="556977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F8EB9C-E60A-407E-938B-EE02C83CB673}"/>
              </a:ext>
            </a:extLst>
          </p:cNvPr>
          <p:cNvSpPr>
            <a:spLocks noGrp="1"/>
          </p:cNvSpPr>
          <p:nvPr>
            <p:ph type="ctrTitle"/>
          </p:nvPr>
        </p:nvSpPr>
        <p:spPr>
          <a:xfrm>
            <a:off x="5895945" y="2397245"/>
            <a:ext cx="5543640" cy="2387600"/>
          </a:xfrm>
        </p:spPr>
        <p:txBody>
          <a:bodyPr>
            <a:normAutofit fontScale="90000"/>
          </a:bodyPr>
          <a:lstStyle/>
          <a:p>
            <a:r>
              <a:rPr lang="en-GB" dirty="0">
                <a:solidFill>
                  <a:schemeClr val="bg1"/>
                </a:solidFill>
                <a:latin typeface="Sassoon Infant Std" panose="020B0503020103030203" pitchFamily="34" charset="0"/>
              </a:rPr>
              <a:t>We look forward to seeing you in September!</a:t>
            </a:r>
          </a:p>
        </p:txBody>
      </p:sp>
      <p:sp>
        <p:nvSpPr>
          <p:cNvPr id="4" name="Oval 3">
            <a:extLst>
              <a:ext uri="{FF2B5EF4-FFF2-40B4-BE49-F238E27FC236}">
                <a16:creationId xmlns:a16="http://schemas.microsoft.com/office/drawing/2014/main" id="{0D674A54-A79F-4149-8100-35439346F36A}"/>
              </a:ext>
            </a:extLst>
          </p:cNvPr>
          <p:cNvSpPr/>
          <p:nvPr/>
        </p:nvSpPr>
        <p:spPr>
          <a:xfrm>
            <a:off x="656274" y="1067559"/>
            <a:ext cx="4835124" cy="4722877"/>
          </a:xfrm>
          <a:prstGeom prst="ellipse">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6F686028-D4CE-4392-8678-B045FE98B752}"/>
              </a:ext>
            </a:extLst>
          </p:cNvPr>
          <p:cNvPicPr>
            <a:picLocks noChangeAspect="1"/>
          </p:cNvPicPr>
          <p:nvPr/>
        </p:nvPicPr>
        <p:blipFill rotWithShape="1">
          <a:blip r:embed="rId2">
            <a:extLst>
              <a:ext uri="{28A0092B-C50C-407E-A947-70E740481C1C}">
                <a14:useLocalDpi xmlns:a14="http://schemas.microsoft.com/office/drawing/2010/main"/>
              </a:ext>
              <a:ext uri="{837473B0-CC2E-450A-ABE3-18F120FF3D39}">
                <a1611:picAttrSrcUrl xmlns:a1611="http://schemas.microsoft.com/office/drawing/2016/11/main" r:id="rId3"/>
              </a:ext>
            </a:extLst>
          </a:blip>
          <a:srcRect/>
          <a:stretch/>
        </p:blipFill>
        <p:spPr>
          <a:xfrm>
            <a:off x="1461253" y="1816415"/>
            <a:ext cx="3225166" cy="3225166"/>
          </a:xfrm>
          <a:prstGeom prst="ellipse">
            <a:avLst/>
          </a:prstGeom>
        </p:spPr>
      </p:pic>
    </p:spTree>
    <p:extLst>
      <p:ext uri="{BB962C8B-B14F-4D97-AF65-F5344CB8AC3E}">
        <p14:creationId xmlns:p14="http://schemas.microsoft.com/office/powerpoint/2010/main" val="29282621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5d54b948-dcb7-4eec-a250-12f047c03f0e" xsi:nil="true"/>
    <lcf76f155ced4ddcb4097134ff3c332f xmlns="3cac8201-e823-4a6b-92d0-f56140199823">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C2F030196D72149974043AD9C5168DB" ma:contentTypeVersion="13" ma:contentTypeDescription="Create a new document." ma:contentTypeScope="" ma:versionID="484c1853436bc360a78f54164ec4af57">
  <xsd:schema xmlns:xsd="http://www.w3.org/2001/XMLSchema" xmlns:xs="http://www.w3.org/2001/XMLSchema" xmlns:p="http://schemas.microsoft.com/office/2006/metadata/properties" xmlns:ns2="3cac8201-e823-4a6b-92d0-f56140199823" xmlns:ns3="5d54b948-dcb7-4eec-a250-12f047c03f0e" targetNamespace="http://schemas.microsoft.com/office/2006/metadata/properties" ma:root="true" ma:fieldsID="7b49c2198d24c44d2e311c4f7094f470" ns2:_="" ns3:_="">
    <xsd:import namespace="3cac8201-e823-4a6b-92d0-f56140199823"/>
    <xsd:import namespace="5d54b948-dcb7-4eec-a250-12f047c03f0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MediaServiceBillingMetadata"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cac8201-e823-4a6b-92d0-f5614019982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MediaServiceBillingMetadata" ma:index="16" nillable="true" ma:displayName="MediaServiceBillingMetadata" ma:hidden="true" ma:internalName="MediaServiceBillingMetadata" ma:readOnly="true">
      <xsd:simpleType>
        <xsd:restriction base="dms:Note"/>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bbc6f175-7900-4aff-9575-e58580a681fa"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d54b948-dcb7-4eec-a250-12f047c03f0e"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ffb31840-74ef-4790-baa1-dfb1146e50e1}" ma:internalName="TaxCatchAll" ma:showField="CatchAllData" ma:web="5d54b948-dcb7-4eec-a250-12f047c03f0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AAC206B-C466-409F-A15E-A85871A0E93F}">
  <ds:schemaRefs>
    <ds:schemaRef ds:uri="http://schemas.microsoft.com/office/2006/metadata/properties"/>
    <ds:schemaRef ds:uri="http://schemas.microsoft.com/office/infopath/2007/PartnerControls"/>
    <ds:schemaRef ds:uri="a6435eca-34d2-4e8e-9df0-2251ee6466b2"/>
    <ds:schemaRef ds:uri="594e934e-6d01-4681-94a8-a8fe1ca39187"/>
  </ds:schemaRefs>
</ds:datastoreItem>
</file>

<file path=customXml/itemProps2.xml><?xml version="1.0" encoding="utf-8"?>
<ds:datastoreItem xmlns:ds="http://schemas.openxmlformats.org/officeDocument/2006/customXml" ds:itemID="{48678061-0C6A-4014-9C26-8990BCCAE5CE}">
  <ds:schemaRefs>
    <ds:schemaRef ds:uri="http://schemas.microsoft.com/sharepoint/v3/contenttype/forms"/>
  </ds:schemaRefs>
</ds:datastoreItem>
</file>

<file path=customXml/itemProps3.xml><?xml version="1.0" encoding="utf-8"?>
<ds:datastoreItem xmlns:ds="http://schemas.openxmlformats.org/officeDocument/2006/customXml" ds:itemID="{4AA4E985-3DA2-480F-81D2-394EA2D8E809}"/>
</file>

<file path=docProps/app.xml><?xml version="1.0" encoding="utf-8"?>
<Properties xmlns="http://schemas.openxmlformats.org/officeDocument/2006/extended-properties" xmlns:vt="http://schemas.openxmlformats.org/officeDocument/2006/docPropsVTypes">
  <TotalTime>115</TotalTime>
  <Words>282</Words>
  <Application>Microsoft Office PowerPoint</Application>
  <PresentationFormat>Widescreen</PresentationFormat>
  <Paragraphs>23</Paragraphs>
  <Slides>5</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5</vt:i4>
      </vt:variant>
    </vt:vector>
  </HeadingPairs>
  <TitlesOfParts>
    <vt:vector size="12" baseType="lpstr">
      <vt:lpstr>Arial</vt:lpstr>
      <vt:lpstr>Calibri</vt:lpstr>
      <vt:lpstr>Calibri Light</vt:lpstr>
      <vt:lpstr>Sassoon Infant Std</vt:lpstr>
      <vt:lpstr>Sassoon Primary</vt:lpstr>
      <vt:lpstr>Office Theme</vt:lpstr>
      <vt:lpstr>1_Office Theme</vt:lpstr>
      <vt:lpstr>Welcome to Nursery</vt:lpstr>
      <vt:lpstr>Our Staff</vt:lpstr>
      <vt:lpstr>The School Day</vt:lpstr>
      <vt:lpstr>PE, Homework and Daily Equipment</vt:lpstr>
      <vt:lpstr>We look forward to seeing you in September!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Reception</dc:title>
  <dc:creator>Charlotte Meredith</dc:creator>
  <cp:lastModifiedBy>Charlotte Meredith</cp:lastModifiedBy>
  <cp:revision>9</cp:revision>
  <dcterms:created xsi:type="dcterms:W3CDTF">2026-05-27T14:47:28Z</dcterms:created>
  <dcterms:modified xsi:type="dcterms:W3CDTF">2026-07-09T14:26:20Z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0x0101005C2F030196D72149974043AD9C5168DB</vt:lpwstr>
  </property>
  <property fmtid="{D5CDD505-2E9C-101B-9397-08002B2CF9AE}" pid="3" name="MediaServiceImageTags">
    <vt:lpwstr/>
  </property>
</Properties>
</file>